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324" r:id="rId3"/>
    <p:sldId id="322" r:id="rId4"/>
    <p:sldId id="323" r:id="rId5"/>
    <p:sldId id="321" r:id="rId6"/>
    <p:sldId id="269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26" r:id="rId18"/>
    <p:sldId id="309" r:id="rId19"/>
    <p:sldId id="316" r:id="rId20"/>
    <p:sldId id="313" r:id="rId21"/>
    <p:sldId id="327" r:id="rId22"/>
    <p:sldId id="314" r:id="rId23"/>
    <p:sldId id="328" r:id="rId24"/>
    <p:sldId id="320" r:id="rId25"/>
    <p:sldId id="336" r:id="rId26"/>
    <p:sldId id="317" r:id="rId27"/>
    <p:sldId id="310" r:id="rId28"/>
    <p:sldId id="330" r:id="rId29"/>
    <p:sldId id="329" r:id="rId30"/>
    <p:sldId id="312" r:id="rId31"/>
    <p:sldId id="319" r:id="rId32"/>
    <p:sldId id="335" r:id="rId33"/>
    <p:sldId id="337" r:id="rId34"/>
    <p:sldId id="318" r:id="rId35"/>
    <p:sldId id="333" r:id="rId36"/>
    <p:sldId id="332" r:id="rId37"/>
    <p:sldId id="278" r:id="rId38"/>
    <p:sldId id="279" r:id="rId39"/>
    <p:sldId id="331" r:id="rId40"/>
    <p:sldId id="287" r:id="rId41"/>
    <p:sldId id="296" r:id="rId42"/>
    <p:sldId id="288" r:id="rId43"/>
    <p:sldId id="285" r:id="rId44"/>
    <p:sldId id="286" r:id="rId45"/>
  </p:sldIdLst>
  <p:sldSz cx="12192000" cy="6858000"/>
  <p:notesSz cx="6858000" cy="9144000"/>
  <p:embeddedFontLst>
    <p:embeddedFont>
      <p:font typeface="HY강B" panose="02030600000101010101" pitchFamily="18" charset="-127"/>
      <p:regular r:id="rId46"/>
    </p:embeddedFont>
    <p:embeddedFont>
      <p:font typeface="맑은 고딕" panose="020B0503020000020004" pitchFamily="50" charset="-127"/>
      <p:regular r:id="rId47"/>
      <p:bold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4C4C"/>
    <a:srgbClr val="E2E2E2"/>
    <a:srgbClr val="D1FFA3"/>
    <a:srgbClr val="FFADAD"/>
    <a:srgbClr val="F8BB62"/>
    <a:srgbClr val="6AC3F0"/>
    <a:srgbClr val="8497B0"/>
    <a:srgbClr val="EAEFF7"/>
    <a:srgbClr val="D2DEEF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9" autoAdjust="0"/>
    <p:restoredTop sz="94660"/>
  </p:normalViewPr>
  <p:slideViewPr>
    <p:cSldViewPr snapToGrid="0">
      <p:cViewPr>
        <p:scale>
          <a:sx n="33" d="100"/>
          <a:sy n="33" d="100"/>
        </p:scale>
        <p:origin x="1838" y="1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4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5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7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0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527D-D1DA-4749-A768-38EC746DA8F7}" type="datetimeFigureOut">
              <a:rPr lang="ko-KR" altLang="en-US" smtClean="0"/>
              <a:pPr/>
              <a:t>2017-03-13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5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762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214779" y="1727200"/>
            <a:ext cx="6207760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0480" y="962417"/>
            <a:ext cx="49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종합설계기획</a:t>
            </a:r>
            <a:endParaRPr lang="ko-KR" altLang="en-US" sz="36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00480" y="1907209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증강현실을 이용한 가구배치 시스템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4494" y="4930913"/>
            <a:ext cx="588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2010152003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김민수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2011151033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정지훈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2012151030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오장원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26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830585" y="1028662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300480" y="2307319"/>
            <a:ext cx="52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Layout System u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sing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Augmented Reality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9400" y="1130423"/>
            <a:ext cx="49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Burniture</a:t>
            </a:r>
            <a:endParaRPr lang="ko-KR" altLang="en-US" sz="2400" b="1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0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43" name="그룹 142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3" name="그룹 192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그룹 194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99" name="직선 연결선 19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6" name="직선 연결선 195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그룹 178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0" name="직선 연결선 179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그룹 143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1" name="직선 연결선 150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그룹 159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그룹 160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그룹 161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6" name="직선 연결선 16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직선 연결선 162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그룹 144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47" name="직선 연결선 146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/>
            <p:cNvCxnSpPr/>
            <p:nvPr/>
          </p:nvCxnSpPr>
          <p:spPr>
            <a:xfrm>
              <a:off x="2420910" y="2307069"/>
              <a:ext cx="1188139" cy="41780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직선 연결선 130"/>
          <p:cNvCxnSpPr/>
          <p:nvPr/>
        </p:nvCxnSpPr>
        <p:spPr>
          <a:xfrm>
            <a:off x="2532680" y="3193930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2532680" y="4278002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919355" y="4060714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flipH="1">
            <a:off x="3728649" y="448732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H="1">
            <a:off x="2524661" y="4061710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3724041" y="3400434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2555240" y="298516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4109471" y="3422581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38251" y="3599329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2540511" y="3207898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2916681" y="2993495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위의 육면체의 꼭지점을 가구의 꼭지점에 맞춘다</a:t>
            </a:r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/>
          <p:cNvCxnSpPr/>
          <p:nvPr/>
        </p:nvCxnSpPr>
        <p:spPr>
          <a:xfrm>
            <a:off x="6435835" y="5634015"/>
            <a:ext cx="987348" cy="347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499991" y="4522837"/>
            <a:ext cx="0" cy="13685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7593006" y="5521184"/>
            <a:ext cx="784704" cy="43159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77353" y="5081686"/>
            <a:ext cx="1000356" cy="35177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6407184" y="5103302"/>
            <a:ext cx="834356" cy="4589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7600313" y="3970200"/>
            <a:ext cx="760348" cy="4025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473547" y="3991264"/>
            <a:ext cx="0" cy="14076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353300" y="3520440"/>
            <a:ext cx="1024409" cy="3479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992048" y="4179907"/>
            <a:ext cx="4799448" cy="2639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784806" y="4142495"/>
            <a:ext cx="5520277" cy="1941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802788" y="2001600"/>
            <a:ext cx="0" cy="2140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208066" cy="424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595126" y="4369126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109562" y="435585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3158318" y="4570820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584035" y="464550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117870" y="3696044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674281" y="389017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182619" y="417982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2595126" y="3970200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3165492" y="3890887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2601752" y="3706942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620287" y="397476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125324" y="370688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7184018" y="3400795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8344486" y="382136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7399671" y="432275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223501" y="3906986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6236621" y="549533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7409103" y="589142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8368604" y="538398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7213642" y="497209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stCxn id="100" idx="4"/>
          </p:cNvCxnSpPr>
          <p:nvPr/>
        </p:nvCxnSpPr>
        <p:spPr>
          <a:xfrm>
            <a:off x="6320169" y="4100321"/>
            <a:ext cx="0" cy="14079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99" idx="2"/>
          </p:cNvCxnSpPr>
          <p:nvPr/>
        </p:nvCxnSpPr>
        <p:spPr>
          <a:xfrm>
            <a:off x="6400789" y="4048072"/>
            <a:ext cx="998882" cy="3713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4" idx="4"/>
          </p:cNvCxnSpPr>
          <p:nvPr/>
        </p:nvCxnSpPr>
        <p:spPr>
          <a:xfrm>
            <a:off x="7280686" y="3594130"/>
            <a:ext cx="0" cy="14147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400790" y="3535781"/>
            <a:ext cx="812852" cy="4470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/>
          <p:cNvSpPr/>
          <p:nvPr/>
        </p:nvSpPr>
        <p:spPr>
          <a:xfrm>
            <a:off x="3128787" y="4114132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3612637" y="3850851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2547920" y="39131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3075735" y="3645495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3613343" y="451573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3057431" y="4316718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3125228" y="4775117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2530836" y="45830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60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생성한 가구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좌표와 방 좌표를 통해 충돌체크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77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통신을 통하여 다른 객체 가져올 수 있음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75" y="2066625"/>
            <a:ext cx="789270" cy="7892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14795" y="2245489"/>
            <a:ext cx="2974694" cy="1934418"/>
            <a:chOff x="8414795" y="2245489"/>
            <a:chExt cx="2974694" cy="193441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414795" y="2245489"/>
              <a:ext cx="2974694" cy="1934418"/>
            </a:xfrm>
            <a:prstGeom prst="roundRect">
              <a:avLst/>
            </a:prstGeom>
            <a:noFill/>
            <a:ln w="31750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291" y="2796051"/>
              <a:ext cx="1092936" cy="1092936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094" y="2813859"/>
              <a:ext cx="1092936" cy="109293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83311" y="2384625"/>
              <a:ext cx="1936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1997727"/>
            <a:ext cx="789270" cy="789270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71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구성도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86240" y="1786925"/>
            <a:ext cx="3793986" cy="4967836"/>
          </a:xfrm>
          <a:prstGeom prst="roundRect">
            <a:avLst/>
          </a:prstGeom>
          <a:noFill/>
          <a:ln w="57150">
            <a:solidFill>
              <a:srgbClr val="6AC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30216" y="5106919"/>
            <a:ext cx="3096037" cy="1366473"/>
            <a:chOff x="6205553" y="4503385"/>
            <a:chExt cx="3096037" cy="1976284"/>
          </a:xfrm>
        </p:grpSpPr>
        <p:grpSp>
          <p:nvGrpSpPr>
            <p:cNvPr id="3" name="그룹 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496845" y="460567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endParaRPr lang="ko-KR" alt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13043" y="5397921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</a:t>
              </a:r>
              <a:r>
                <a:rPr lang="ko-KR" altLang="en-US" b="1" dirty="0" smtClean="0"/>
                <a:t> 이미지 전송</a:t>
              </a:r>
              <a:endParaRPr lang="ko-KR" altLang="en-US" b="1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285126" y="4592812"/>
            <a:ext cx="3096037" cy="1976284"/>
            <a:chOff x="6205553" y="4503385"/>
            <a:chExt cx="3096037" cy="1976284"/>
          </a:xfrm>
        </p:grpSpPr>
        <p:grpSp>
          <p:nvGrpSpPr>
            <p:cNvPr id="43" name="그룹 4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r>
                <a:rPr lang="en-US" altLang="ko-KR" sz="2000" b="1" dirty="0" smtClean="0"/>
                <a:t> Engine</a:t>
              </a:r>
              <a:endParaRPr lang="ko-KR" altLang="en-US" sz="20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96845" y="5330110"/>
              <a:ext cx="251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마커이미지</a:t>
              </a:r>
              <a:r>
                <a:rPr lang="ko-KR" altLang="en-US" b="1" dirty="0" smtClean="0"/>
                <a:t> 인식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가구 </a:t>
              </a:r>
              <a:r>
                <a:rPr lang="ko-KR" altLang="en-US" b="1" dirty="0"/>
                <a:t>측</a:t>
              </a:r>
              <a:r>
                <a:rPr lang="ko-KR" altLang="en-US" b="1" dirty="0" smtClean="0"/>
                <a:t>정 도구 생성</a:t>
              </a:r>
              <a:endParaRPr lang="ko-KR" altLang="en-US" b="1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35214" y="2414454"/>
            <a:ext cx="3096037" cy="1976284"/>
            <a:chOff x="6205553" y="4503385"/>
            <a:chExt cx="3096037" cy="1976284"/>
          </a:xfrm>
        </p:grpSpPr>
        <p:grpSp>
          <p:nvGrpSpPr>
            <p:cNvPr id="49" name="그룹 48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App(User)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96845" y="5213631"/>
              <a:ext cx="25134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크기 조절과 위치 이동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서버와</a:t>
              </a:r>
              <a:r>
                <a:rPr lang="en-US" altLang="ko-KR" b="1" dirty="0"/>
                <a:t> </a:t>
              </a:r>
              <a:r>
                <a:rPr lang="ko-KR" altLang="en-US" b="1" smtClean="0"/>
                <a:t>가구 객체 공유</a:t>
              </a:r>
              <a:endParaRPr lang="ko-KR" altLang="en-US" b="1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526506" y="1815524"/>
            <a:ext cx="251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6AC3F0"/>
                </a:solidFill>
              </a:rPr>
              <a:t>Smart device</a:t>
            </a:r>
            <a:endParaRPr lang="ko-KR" altLang="en-US" sz="2000" b="1" dirty="0">
              <a:solidFill>
                <a:srgbClr val="6AC3F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673588" y="2393629"/>
            <a:ext cx="3096037" cy="1976284"/>
            <a:chOff x="6205553" y="4503385"/>
            <a:chExt cx="3096037" cy="1976284"/>
          </a:xfrm>
        </p:grpSpPr>
        <p:grpSp>
          <p:nvGrpSpPr>
            <p:cNvPr id="64" name="그룹 63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Server</a:t>
              </a:r>
              <a:endParaRPr lang="ko-KR" altLang="en-US" sz="2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69671" y="5484013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크기 공유</a:t>
              </a:r>
              <a:endParaRPr lang="en-US" altLang="ko-KR" b="1" dirty="0" smtClean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37" y="2203780"/>
            <a:ext cx="2067063" cy="2067063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04" y="4496906"/>
            <a:ext cx="2067063" cy="20670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381109" y="5209737"/>
            <a:ext cx="2513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Vuforia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Cloud</a:t>
            </a:r>
          </a:p>
          <a:p>
            <a:pPr algn="ctr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420242" y="622638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마커</a:t>
            </a:r>
            <a:r>
              <a:rPr lang="ko-KR" altLang="en-US" b="1" dirty="0" smtClean="0"/>
              <a:t> 이미지 저장</a:t>
            </a:r>
            <a:endParaRPr lang="en-US" altLang="ko-KR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9381109" y="2903991"/>
            <a:ext cx="251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Firebase</a:t>
            </a:r>
          </a:p>
          <a:p>
            <a:pPr algn="ctr"/>
            <a:endParaRPr lang="ko-KR" alt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420242" y="373369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가구 데이터 저장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912334" y="5658751"/>
            <a:ext cx="507908" cy="271758"/>
            <a:chOff x="8912334" y="5658751"/>
            <a:chExt cx="507908" cy="271758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849938" y="5614681"/>
            <a:ext cx="507908" cy="271758"/>
            <a:chOff x="8912334" y="5658751"/>
            <a:chExt cx="507908" cy="271758"/>
          </a:xfrm>
        </p:grpSpPr>
        <p:cxnSp>
          <p:nvCxnSpPr>
            <p:cNvPr id="76" name="직선 화살표 연결선 75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4876582" y="3293121"/>
            <a:ext cx="507908" cy="271758"/>
            <a:chOff x="8912334" y="5658751"/>
            <a:chExt cx="507908" cy="271758"/>
          </a:xfrm>
        </p:grpSpPr>
        <p:cxnSp>
          <p:nvCxnSpPr>
            <p:cNvPr id="79" name="직선 화살표 연결선 78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8932658" y="3200976"/>
            <a:ext cx="507908" cy="271758"/>
            <a:chOff x="8912334" y="5658751"/>
            <a:chExt cx="507908" cy="271758"/>
          </a:xfrm>
        </p:grpSpPr>
        <p:cxnSp>
          <p:nvCxnSpPr>
            <p:cNvPr id="82" name="직선 화살표 연결선 81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8752914" y="5293103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668076" y="5220519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679754" y="2882968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760446" y="2813285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92595" y="4468946"/>
            <a:ext cx="11301966" cy="0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3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그룹 88"/>
          <p:cNvGrpSpPr/>
          <p:nvPr/>
        </p:nvGrpSpPr>
        <p:grpSpPr>
          <a:xfrm>
            <a:off x="1743502" y="3056515"/>
            <a:ext cx="8704995" cy="1363888"/>
            <a:chOff x="1260695" y="2629357"/>
            <a:chExt cx="8704995" cy="1363888"/>
          </a:xfrm>
        </p:grpSpPr>
        <p:sp>
          <p:nvSpPr>
            <p:cNvPr id="90" name="직사각형 89"/>
            <p:cNvSpPr/>
            <p:nvPr/>
          </p:nvSpPr>
          <p:spPr>
            <a:xfrm>
              <a:off x="1260695" y="2629358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 smtClean="0">
                  <a:solidFill>
                    <a:schemeClr val="tx1"/>
                  </a:solidFill>
                </a:rPr>
                <a:t>MainMenu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410422" y="2629357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Measure</a:t>
              </a: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Furniture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560149" y="2629357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Furniture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Layout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>
              <a:off x="3817620" y="3311300"/>
              <a:ext cx="47244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6972300" y="3311300"/>
              <a:ext cx="47244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40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5418" t="22349" r="10583" b="19553"/>
          <a:stretch/>
        </p:blipFill>
        <p:spPr>
          <a:xfrm>
            <a:off x="731519" y="1572502"/>
            <a:ext cx="11240717" cy="4734267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298273" y="5230090"/>
            <a:ext cx="2860798" cy="338554"/>
            <a:chOff x="-1399447" y="4112490"/>
            <a:chExt cx="2860798" cy="338554"/>
          </a:xfrm>
        </p:grpSpPr>
        <p:sp>
          <p:nvSpPr>
            <p:cNvPr id="17" name="직사각형 16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FFA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API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98273" y="5613082"/>
            <a:ext cx="2860798" cy="338554"/>
            <a:chOff x="-1399447" y="4112490"/>
            <a:chExt cx="2860798" cy="338554"/>
          </a:xfrm>
        </p:grpSpPr>
        <p:sp>
          <p:nvSpPr>
            <p:cNvPr id="24" name="직사각형 23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D1F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구현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298273" y="6012653"/>
            <a:ext cx="2860798" cy="338554"/>
            <a:chOff x="-1399447" y="4112490"/>
            <a:chExt cx="2860798" cy="338554"/>
          </a:xfrm>
        </p:grpSpPr>
        <p:sp>
          <p:nvSpPr>
            <p:cNvPr id="27" name="직사각형 26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미구현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1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MainMenu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49" y="2356419"/>
            <a:ext cx="5019782" cy="28236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98273" y="2951946"/>
            <a:ext cx="421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각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scene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으로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넘어가는 초기화면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MainMenu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51263"/>
              </p:ext>
            </p:extLst>
          </p:nvPr>
        </p:nvGraphicFramePr>
        <p:xfrm>
          <a:off x="5851555" y="2634180"/>
          <a:ext cx="6075187" cy="2448306"/>
        </p:xfrm>
        <a:graphic>
          <a:graphicData uri="http://schemas.openxmlformats.org/drawingml/2006/table">
            <a:tbl>
              <a:tblPr/>
              <a:tblGrid>
                <a:gridCol w="467312"/>
                <a:gridCol w="1567100"/>
                <a:gridCol w="929752"/>
                <a:gridCol w="3111023"/>
              </a:tblGrid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Application.LoadLevel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sceneName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Scene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변환의 사용되는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메소드이다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Application.Quit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종료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메소드이다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72175" y="23565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333" t="21573" r="53750" b="49845"/>
          <a:stretch/>
        </p:blipFill>
        <p:spPr>
          <a:xfrm>
            <a:off x="579451" y="2420326"/>
            <a:ext cx="5006846" cy="2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9728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534803" y="1748837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개요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목차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1026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36" name="직사각형 35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72" name="직사각형 71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298271" y="1888635"/>
            <a:ext cx="249678" cy="249678"/>
          </a:xfrm>
          <a:prstGeom prst="rect">
            <a:avLst/>
          </a:prstGeom>
          <a:solidFill>
            <a:srgbClr val="6AC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98271" y="2328498"/>
            <a:ext cx="8029643" cy="523220"/>
            <a:chOff x="1298271" y="2328498"/>
            <a:chExt cx="8029643" cy="523220"/>
          </a:xfrm>
        </p:grpSpPr>
        <p:sp>
          <p:nvSpPr>
            <p:cNvPr id="46" name="TextBox 45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관련 제품 및 차별성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300315" y="2948658"/>
            <a:ext cx="8029643" cy="523220"/>
            <a:chOff x="1298271" y="2328498"/>
            <a:chExt cx="8029643" cy="523220"/>
          </a:xfrm>
        </p:grpSpPr>
        <p:sp>
          <p:nvSpPr>
            <p:cNvPr id="51" name="TextBox 50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구체적 기능 및 시나리오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298271" y="3572122"/>
            <a:ext cx="8029643" cy="523220"/>
            <a:chOff x="1298271" y="2328498"/>
            <a:chExt cx="8029643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시스템 구성도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298271" y="4143506"/>
            <a:ext cx="8029643" cy="523220"/>
            <a:chOff x="1298271" y="2328498"/>
            <a:chExt cx="8029643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시스템 </a:t>
              </a:r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298271" y="4763666"/>
            <a:ext cx="8029643" cy="523220"/>
            <a:chOff x="1298271" y="2328498"/>
            <a:chExt cx="8029643" cy="523220"/>
          </a:xfrm>
        </p:grpSpPr>
        <p:sp>
          <p:nvSpPr>
            <p:cNvPr id="60" name="TextBox 59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 환경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98271" y="5981297"/>
            <a:ext cx="8029643" cy="523220"/>
            <a:chOff x="1298271" y="2328498"/>
            <a:chExt cx="8029643" cy="523220"/>
          </a:xfrm>
        </p:grpSpPr>
        <p:sp>
          <p:nvSpPr>
            <p:cNvPr id="63" name="TextBox 62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참고 문헌 및 사이트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298271" y="5420633"/>
            <a:ext cx="8029643" cy="523220"/>
            <a:chOff x="1298271" y="2328498"/>
            <a:chExt cx="8029643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역할 분담 및 일정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6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3" y="2356419"/>
            <a:ext cx="5019782" cy="28236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98273" y="3075735"/>
            <a:ext cx="5021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크기를 측정하고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객체를 저장하는           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scene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1" y="2356419"/>
            <a:ext cx="5019784" cy="28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75" y="1584828"/>
            <a:ext cx="6900847" cy="49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666" t="6039" r="13083" b="6039"/>
          <a:stretch/>
        </p:blipFill>
        <p:spPr>
          <a:xfrm>
            <a:off x="2089717" y="1313756"/>
            <a:ext cx="8816191" cy="54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66129"/>
              </p:ext>
            </p:extLst>
          </p:nvPr>
        </p:nvGraphicFramePr>
        <p:xfrm>
          <a:off x="1828800" y="1622484"/>
          <a:ext cx="8869679" cy="4075923"/>
        </p:xfrm>
        <a:graphic>
          <a:graphicData uri="http://schemas.openxmlformats.org/drawingml/2006/table">
            <a:tbl>
              <a:tblPr/>
              <a:tblGrid>
                <a:gridCol w="607981"/>
                <a:gridCol w="2038828"/>
                <a:gridCol w="1025313"/>
                <a:gridCol w="5197557"/>
              </a:tblGrid>
              <a:tr h="180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488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Input.touchCount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 상의 터치된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손가락의 개수이다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Class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 카메라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Camera.main.ScreenPointToRay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(new Vector3( float x, float y, float z));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화면안의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객체의 위치를 저장한다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(Vector3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좌표가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Ray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맞는 지 체크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정보를 갖고 있는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클래스를 반환한다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x).position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위치 정보를 갖고 있는 변수이다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67213" y="17700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284905" y="2067606"/>
            <a:ext cx="9622187" cy="3828061"/>
            <a:chOff x="1259840" y="1566265"/>
            <a:chExt cx="9622187" cy="3828061"/>
          </a:xfrm>
        </p:grpSpPr>
        <p:grpSp>
          <p:nvGrpSpPr>
            <p:cNvPr id="58" name="그룹 57"/>
            <p:cNvGrpSpPr/>
            <p:nvPr/>
          </p:nvGrpSpPr>
          <p:grpSpPr>
            <a:xfrm>
              <a:off x="7376160" y="1571170"/>
              <a:ext cx="3505867" cy="3510280"/>
              <a:chOff x="3799840" y="889000"/>
              <a:chExt cx="3505867" cy="351028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3799840" y="889000"/>
                <a:ext cx="3505867" cy="3510280"/>
                <a:chOff x="5006353" y="714915"/>
                <a:chExt cx="3505867" cy="3510280"/>
              </a:xfrm>
            </p:grpSpPr>
            <p:cxnSp>
              <p:nvCxnSpPr>
                <p:cNvPr id="138" name="직선 화살표 연결선 137"/>
                <p:cNvCxnSpPr/>
                <p:nvPr/>
              </p:nvCxnSpPr>
              <p:spPr>
                <a:xfrm flipV="1">
                  <a:off x="7345680" y="714915"/>
                  <a:ext cx="0" cy="23437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화살표 연결선 138"/>
                <p:cNvCxnSpPr/>
                <p:nvPr/>
              </p:nvCxnSpPr>
              <p:spPr>
                <a:xfrm flipH="1">
                  <a:off x="5006353" y="3058655"/>
                  <a:ext cx="2339327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화살표 연결선 139"/>
                <p:cNvCxnSpPr/>
                <p:nvPr/>
              </p:nvCxnSpPr>
              <p:spPr>
                <a:xfrm>
                  <a:off x="7345680" y="3058655"/>
                  <a:ext cx="1166540" cy="1166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그룹 117"/>
              <p:cNvGrpSpPr/>
              <p:nvPr/>
            </p:nvGrpSpPr>
            <p:grpSpPr>
              <a:xfrm>
                <a:off x="4257300" y="1644120"/>
                <a:ext cx="2465137" cy="2578785"/>
                <a:chOff x="7629778" y="1639943"/>
                <a:chExt cx="1492038" cy="1560824"/>
              </a:xfrm>
            </p:grpSpPr>
            <p:cxnSp>
              <p:nvCxnSpPr>
                <p:cNvPr id="123" name="직선 화살표 연결선 122"/>
                <p:cNvCxnSpPr/>
                <p:nvPr/>
              </p:nvCxnSpPr>
              <p:spPr>
                <a:xfrm rot="10800000" flipV="1">
                  <a:off x="9098181" y="2128187"/>
                  <a:ext cx="0" cy="107214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4" name="그룹 123"/>
                <p:cNvGrpSpPr/>
                <p:nvPr/>
              </p:nvGrpSpPr>
              <p:grpSpPr>
                <a:xfrm>
                  <a:off x="7629778" y="1639943"/>
                  <a:ext cx="1492038" cy="1560824"/>
                  <a:chOff x="7629778" y="1639943"/>
                  <a:chExt cx="1492038" cy="1560824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7650810" y="1646520"/>
                    <a:ext cx="1471006" cy="1554247"/>
                    <a:chOff x="6492240" y="2133377"/>
                    <a:chExt cx="1269505" cy="1341343"/>
                  </a:xfrm>
                </p:grpSpPr>
                <p:cxnSp>
                  <p:nvCxnSpPr>
                    <p:cNvPr id="135" name="직선 화살표 연결선 134"/>
                    <p:cNvCxnSpPr/>
                    <p:nvPr/>
                  </p:nvCxnSpPr>
                  <p:spPr>
                    <a:xfrm flipV="1">
                      <a:off x="7345680" y="2133377"/>
                      <a:ext cx="0" cy="92527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직선 화살표 연결선 135"/>
                    <p:cNvCxnSpPr/>
                    <p:nvPr/>
                  </p:nvCxnSpPr>
                  <p:spPr>
                    <a:xfrm flipH="1">
                      <a:off x="6492240" y="3058655"/>
                      <a:ext cx="85344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화살표 연결선 136"/>
                    <p:cNvCxnSpPr/>
                    <p:nvPr/>
                  </p:nvCxnSpPr>
                  <p:spPr>
                    <a:xfrm>
                      <a:off x="7345680" y="3058655"/>
                      <a:ext cx="416065" cy="416065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그룹 125"/>
                  <p:cNvGrpSpPr/>
                  <p:nvPr/>
                </p:nvGrpSpPr>
                <p:grpSpPr>
                  <a:xfrm rot="10800000">
                    <a:off x="7629778" y="1639943"/>
                    <a:ext cx="1471006" cy="1554247"/>
                    <a:chOff x="6492240" y="2133377"/>
                    <a:chExt cx="1269505" cy="1341343"/>
                  </a:xfrm>
                </p:grpSpPr>
                <p:cxnSp>
                  <p:nvCxnSpPr>
                    <p:cNvPr id="132" name="직선 화살표 연결선 131"/>
                    <p:cNvCxnSpPr/>
                    <p:nvPr/>
                  </p:nvCxnSpPr>
                  <p:spPr>
                    <a:xfrm flipV="1">
                      <a:off x="7345680" y="2133377"/>
                      <a:ext cx="0" cy="92527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직선 화살표 연결선 132"/>
                    <p:cNvCxnSpPr/>
                    <p:nvPr/>
                  </p:nvCxnSpPr>
                  <p:spPr>
                    <a:xfrm flipH="1">
                      <a:off x="6492240" y="3058655"/>
                      <a:ext cx="85344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직선 화살표 연결선 133"/>
                    <p:cNvCxnSpPr/>
                    <p:nvPr/>
                  </p:nvCxnSpPr>
                  <p:spPr>
                    <a:xfrm>
                      <a:off x="7345680" y="3058655"/>
                      <a:ext cx="416065" cy="416065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7" name="직선 화살표 연결선 126"/>
                  <p:cNvCxnSpPr/>
                  <p:nvPr/>
                </p:nvCxnSpPr>
                <p:spPr>
                  <a:xfrm>
                    <a:off x="7641260" y="2718224"/>
                    <a:ext cx="482105" cy="48210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화살표 연결선 127"/>
                  <p:cNvCxnSpPr/>
                  <p:nvPr/>
                </p:nvCxnSpPr>
                <p:spPr>
                  <a:xfrm rot="10800000">
                    <a:off x="8615077" y="1645331"/>
                    <a:ext cx="482105" cy="48210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/>
                  <p:cNvCxnSpPr/>
                  <p:nvPr/>
                </p:nvCxnSpPr>
                <p:spPr>
                  <a:xfrm rot="10800000" flipH="1">
                    <a:off x="7641260" y="1646520"/>
                    <a:ext cx="988901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/>
                  <p:cNvCxnSpPr/>
                  <p:nvPr/>
                </p:nvCxnSpPr>
                <p:spPr>
                  <a:xfrm rot="10800000" flipH="1">
                    <a:off x="8123365" y="3193540"/>
                    <a:ext cx="988901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화살표 연결선 130"/>
                  <p:cNvCxnSpPr/>
                  <p:nvPr/>
                </p:nvCxnSpPr>
                <p:spPr>
                  <a:xfrm rot="10800000" flipV="1">
                    <a:off x="7644919" y="1646520"/>
                    <a:ext cx="0" cy="107214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9" name="타원 118"/>
              <p:cNvSpPr/>
              <p:nvPr/>
            </p:nvSpPr>
            <p:spPr>
              <a:xfrm>
                <a:off x="5789146" y="1547977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5817681" y="3313394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4199107" y="3326345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6581153" y="4097529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259840" y="1566265"/>
              <a:ext cx="3505867" cy="3510280"/>
              <a:chOff x="5006353" y="714915"/>
              <a:chExt cx="3505867" cy="3510280"/>
            </a:xfrm>
          </p:grpSpPr>
          <p:cxnSp>
            <p:nvCxnSpPr>
              <p:cNvPr id="114" name="직선 화살표 연결선 113"/>
              <p:cNvCxnSpPr/>
              <p:nvPr/>
            </p:nvCxnSpPr>
            <p:spPr>
              <a:xfrm flipV="1">
                <a:off x="7345680" y="714915"/>
                <a:ext cx="0" cy="2343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/>
              <p:cNvCxnSpPr/>
              <p:nvPr/>
            </p:nvCxnSpPr>
            <p:spPr>
              <a:xfrm flipH="1">
                <a:off x="5006353" y="3058655"/>
                <a:ext cx="23393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>
                <a:off x="7345680" y="3058655"/>
                <a:ext cx="1166540" cy="1166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화살표 연결선 59"/>
            <p:cNvCxnSpPr/>
            <p:nvPr/>
          </p:nvCxnSpPr>
          <p:spPr>
            <a:xfrm flipH="1">
              <a:off x="4143387" y="3007360"/>
              <a:ext cx="606541" cy="18920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3385907" y="2332251"/>
              <a:ext cx="0" cy="1771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1752049" y="4103639"/>
              <a:ext cx="16338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3385907" y="4103639"/>
              <a:ext cx="796530" cy="7965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>
              <a:off x="1580066" y="2619318"/>
              <a:ext cx="711497" cy="2775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2300570" y="2619319"/>
              <a:ext cx="2455403" cy="4141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H="1" flipV="1">
              <a:off x="1717300" y="2321386"/>
              <a:ext cx="573537" cy="2979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H="1">
              <a:off x="1566165" y="4102915"/>
              <a:ext cx="170105" cy="1291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flipH="1" flipV="1">
              <a:off x="3345207" y="2330288"/>
              <a:ext cx="1388380" cy="6923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rot="10800000" flipH="1">
              <a:off x="1736270" y="2332251"/>
              <a:ext cx="1633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1546683" y="4888230"/>
              <a:ext cx="2619976" cy="506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rot="10800000" flipV="1">
              <a:off x="1742316" y="2332251"/>
              <a:ext cx="0" cy="1771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/>
            <p:cNvSpPr/>
            <p:nvPr/>
          </p:nvSpPr>
          <p:spPr>
            <a:xfrm>
              <a:off x="3249146" y="2225242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277681" y="3990659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1659107" y="4003610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4041153" y="4774794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오른쪽 화살표 112"/>
            <p:cNvSpPr/>
            <p:nvPr/>
          </p:nvSpPr>
          <p:spPr>
            <a:xfrm>
              <a:off x="5405120" y="3576320"/>
              <a:ext cx="934720" cy="442337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98273" y="1332689"/>
            <a:ext cx="5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자동 교정 </a:t>
            </a:r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알고리즘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45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Furniture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8524" r="10886" b="8010"/>
          <a:stretch/>
        </p:blipFill>
        <p:spPr bwMode="auto">
          <a:xfrm>
            <a:off x="4246879" y="2850416"/>
            <a:ext cx="3698240" cy="2113279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4389120" y="2850416"/>
            <a:ext cx="3352800" cy="2003791"/>
            <a:chOff x="4389120" y="2850416"/>
            <a:chExt cx="3352800" cy="2003791"/>
          </a:xfrm>
        </p:grpSpPr>
        <p:cxnSp>
          <p:nvCxnSpPr>
            <p:cNvPr id="88" name="직선 연결선 87"/>
            <p:cNvCxnSpPr/>
            <p:nvPr/>
          </p:nvCxnSpPr>
          <p:spPr>
            <a:xfrm>
              <a:off x="6949440" y="4318054"/>
              <a:ext cx="768096" cy="237713"/>
            </a:xfrm>
            <a:prstGeom prst="line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4389120" y="2850416"/>
              <a:ext cx="3352800" cy="2003791"/>
              <a:chOff x="4389120" y="2850416"/>
              <a:chExt cx="3352800" cy="2003791"/>
            </a:xfrm>
          </p:grpSpPr>
          <p:cxnSp>
            <p:nvCxnSpPr>
              <p:cNvPr id="89" name="직선 연결선 88"/>
              <p:cNvCxnSpPr/>
              <p:nvPr/>
            </p:nvCxnSpPr>
            <p:spPr>
              <a:xfrm>
                <a:off x="4422954" y="3150753"/>
                <a:ext cx="768096" cy="237713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직선 연결선 92"/>
              <p:cNvCxnSpPr/>
              <p:nvPr/>
            </p:nvCxnSpPr>
            <p:spPr>
              <a:xfrm>
                <a:off x="6967728" y="2850416"/>
                <a:ext cx="0" cy="1467638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그룹 11"/>
              <p:cNvGrpSpPr/>
              <p:nvPr/>
            </p:nvGrpSpPr>
            <p:grpSpPr>
              <a:xfrm>
                <a:off x="4389120" y="2850416"/>
                <a:ext cx="3352800" cy="2003791"/>
                <a:chOff x="4389120" y="2850416"/>
                <a:chExt cx="3352800" cy="2003791"/>
              </a:xfrm>
            </p:grpSpPr>
            <p:cxnSp>
              <p:nvCxnSpPr>
                <p:cNvPr id="4" name="직선 연결선 3"/>
                <p:cNvCxnSpPr/>
                <p:nvPr/>
              </p:nvCxnSpPr>
              <p:spPr>
                <a:xfrm flipV="1">
                  <a:off x="5157216" y="3100586"/>
                  <a:ext cx="2584704" cy="28598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4389120" y="2865656"/>
                  <a:ext cx="2584704" cy="28598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V="1">
                  <a:off x="5157216" y="4568224"/>
                  <a:ext cx="2584704" cy="28598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직선 연결선 8"/>
                <p:cNvCxnSpPr/>
                <p:nvPr/>
              </p:nvCxnSpPr>
              <p:spPr>
                <a:xfrm>
                  <a:off x="6973824" y="2850416"/>
                  <a:ext cx="768096" cy="23771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/>
                <p:cNvCxnSpPr/>
                <p:nvPr/>
              </p:nvCxnSpPr>
              <p:spPr>
                <a:xfrm flipV="1">
                  <a:off x="4389120" y="4333294"/>
                  <a:ext cx="2584704" cy="28598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/>
                <p:cNvCxnSpPr/>
                <p:nvPr/>
              </p:nvCxnSpPr>
              <p:spPr>
                <a:xfrm>
                  <a:off x="4389120" y="4604563"/>
                  <a:ext cx="768096" cy="237713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직선 연결선 10"/>
                <p:cNvCxnSpPr/>
                <p:nvPr/>
              </p:nvCxnSpPr>
              <p:spPr>
                <a:xfrm>
                  <a:off x="7741920" y="3087527"/>
                  <a:ext cx="0" cy="1467638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직선 연결선 93"/>
                <p:cNvCxnSpPr/>
                <p:nvPr/>
              </p:nvCxnSpPr>
              <p:spPr>
                <a:xfrm>
                  <a:off x="5191050" y="3386569"/>
                  <a:ext cx="0" cy="1467638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연결선 94"/>
                <p:cNvCxnSpPr/>
                <p:nvPr/>
              </p:nvCxnSpPr>
              <p:spPr>
                <a:xfrm>
                  <a:off x="4389120" y="3136925"/>
                  <a:ext cx="0" cy="1467638"/>
                </a:xfrm>
                <a:prstGeom prst="line">
                  <a:avLst/>
                </a:prstGeom>
                <a:ln w="3175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TextBox 29"/>
          <p:cNvSpPr txBox="1"/>
          <p:nvPr/>
        </p:nvSpPr>
        <p:spPr>
          <a:xfrm>
            <a:off x="1298273" y="1332689"/>
            <a:ext cx="5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사진 알고리즘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6937646" y="3026759"/>
            <a:ext cx="1692612" cy="768485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79381" y="2393216"/>
            <a:ext cx="2565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각 픽셀에서 </a:t>
            </a:r>
            <a:r>
              <a:rPr lang="en-US" altLang="ko-KR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RGB</a:t>
            </a:r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</a:t>
            </a:r>
            <a:endParaRPr lang="en-US" altLang="ko-KR" dirty="0" smtClean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스캔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691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1673089" y="1490627"/>
            <a:ext cx="9064927" cy="5112462"/>
            <a:chOff x="3296920" y="1562100"/>
            <a:chExt cx="7066280" cy="3985260"/>
          </a:xfrm>
        </p:grpSpPr>
        <p:grpSp>
          <p:nvGrpSpPr>
            <p:cNvPr id="65" name="그룹 64"/>
            <p:cNvGrpSpPr/>
            <p:nvPr/>
          </p:nvGrpSpPr>
          <p:grpSpPr>
            <a:xfrm>
              <a:off x="3296920" y="2702560"/>
              <a:ext cx="797560" cy="1422400"/>
              <a:chOff x="3454400" y="2870200"/>
              <a:chExt cx="797560" cy="1422400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3672840" y="2870200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>
                <a:off x="3855720" y="3235960"/>
                <a:ext cx="0" cy="579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H="1">
                <a:off x="3581400" y="3815080"/>
                <a:ext cx="27432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55720" y="3815080"/>
                <a:ext cx="25400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3454400" y="3393440"/>
                <a:ext cx="797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/>
            <p:cNvSpPr/>
            <p:nvPr/>
          </p:nvSpPr>
          <p:spPr>
            <a:xfrm>
              <a:off x="4102102" y="1562100"/>
              <a:ext cx="5880098" cy="39852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38920" y="1562100"/>
              <a:ext cx="1224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Burniture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866640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촬영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69" name="직선 화살표 연결선 68"/>
            <p:cNvCxnSpPr>
              <a:stCxn id="72" idx="2"/>
              <a:endCxn id="68" idx="6"/>
            </p:cNvCxnSpPr>
            <p:nvPr/>
          </p:nvCxnSpPr>
          <p:spPr>
            <a:xfrm flipH="1">
              <a:off x="5831840" y="2094449"/>
              <a:ext cx="10642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994401" y="183283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1" name="직선 연결선 70"/>
            <p:cNvCxnSpPr>
              <a:endCxn id="68" idx="2"/>
            </p:cNvCxnSpPr>
            <p:nvPr/>
          </p:nvCxnSpPr>
          <p:spPr>
            <a:xfrm flipV="1">
              <a:off x="4094480" y="2094449"/>
              <a:ext cx="772160" cy="11313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6896098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인식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3" name="직선 화살표 연결선 72"/>
            <p:cNvCxnSpPr>
              <a:stCxn id="72" idx="6"/>
              <a:endCxn id="75" idx="2"/>
            </p:cNvCxnSpPr>
            <p:nvPr/>
          </p:nvCxnSpPr>
          <p:spPr>
            <a:xfrm>
              <a:off x="7861298" y="2094449"/>
              <a:ext cx="1049019" cy="1165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008620" y="183283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910317" y="188153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836160" y="294429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조작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896098" y="336085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크기 조절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6892286" y="2495154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회전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9" name="직선 화살표 연결선 78"/>
            <p:cNvCxnSpPr>
              <a:endCxn id="76" idx="6"/>
            </p:cNvCxnSpPr>
            <p:nvPr/>
          </p:nvCxnSpPr>
          <p:spPr>
            <a:xfrm flipH="1">
              <a:off x="5801360" y="2781746"/>
              <a:ext cx="1043935" cy="38712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958842" y="2626797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1" name="직선 화살표 연결선 80"/>
            <p:cNvCxnSpPr>
              <a:stCxn id="77" idx="2"/>
              <a:endCxn id="76" idx="6"/>
            </p:cNvCxnSpPr>
            <p:nvPr/>
          </p:nvCxnSpPr>
          <p:spPr>
            <a:xfrm flipH="1" flipV="1">
              <a:off x="5801360" y="3168869"/>
              <a:ext cx="1094738" cy="4165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939786" y="3489206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3" name="직선 연결선 82"/>
            <p:cNvCxnSpPr>
              <a:endCxn id="76" idx="2"/>
            </p:cNvCxnSpPr>
            <p:nvPr/>
          </p:nvCxnSpPr>
          <p:spPr>
            <a:xfrm flipV="1">
              <a:off x="4094480" y="3168869"/>
              <a:ext cx="741680" cy="569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endCxn id="86" idx="2"/>
            </p:cNvCxnSpPr>
            <p:nvPr/>
          </p:nvCxnSpPr>
          <p:spPr>
            <a:xfrm>
              <a:off x="7861298" y="3585429"/>
              <a:ext cx="10490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008620" y="332381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8910317" y="336085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객체크기 표시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7" name="직선 연결선 86"/>
            <p:cNvCxnSpPr>
              <a:endCxn id="88" idx="2"/>
            </p:cNvCxnSpPr>
            <p:nvPr/>
          </p:nvCxnSpPr>
          <p:spPr>
            <a:xfrm>
              <a:off x="4102102" y="3225800"/>
              <a:ext cx="708662" cy="14626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/>
            <p:cNvSpPr/>
            <p:nvPr/>
          </p:nvSpPr>
          <p:spPr>
            <a:xfrm>
              <a:off x="4810764" y="4463838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저장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9" name="직선 화살표 연결선 88"/>
            <p:cNvCxnSpPr>
              <a:stCxn id="91" idx="2"/>
              <a:endCxn id="88" idx="6"/>
            </p:cNvCxnSpPr>
            <p:nvPr/>
          </p:nvCxnSpPr>
          <p:spPr>
            <a:xfrm flipH="1">
              <a:off x="5775964" y="4672132"/>
              <a:ext cx="1135378" cy="16278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6054092" y="4432530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911342" y="4447560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외부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저장</a:t>
              </a:r>
            </a:p>
          </p:txBody>
        </p:sp>
        <p:cxnSp>
          <p:nvCxnSpPr>
            <p:cNvPr id="92" name="직선 화살표 연결선 91"/>
            <p:cNvCxnSpPr>
              <a:stCxn id="94" idx="2"/>
              <a:endCxn id="88" idx="6"/>
            </p:cNvCxnSpPr>
            <p:nvPr/>
          </p:nvCxnSpPr>
          <p:spPr>
            <a:xfrm flipH="1" flipV="1">
              <a:off x="5775964" y="4688410"/>
              <a:ext cx="1125855" cy="5507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5949319" y="5039988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6901819" y="501458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내부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저장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50590" y="2444680"/>
              <a:ext cx="952500" cy="239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사용자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4861510" y="3787423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자동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교정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cxnSp>
        <p:nvCxnSpPr>
          <p:cNvPr id="62" name="직선 연결선 61"/>
          <p:cNvCxnSpPr>
            <a:endCxn id="60" idx="2"/>
          </p:cNvCxnSpPr>
          <p:nvPr/>
        </p:nvCxnSpPr>
        <p:spPr>
          <a:xfrm>
            <a:off x="2691344" y="3631519"/>
            <a:ext cx="988868" cy="1001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V="1">
            <a:off x="4933079" y="4289295"/>
            <a:ext cx="4006289" cy="3441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19772" y="4328242"/>
            <a:ext cx="1221908" cy="27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&lt;&lt;include&gt;&gt;</a:t>
            </a:r>
            <a:endParaRPr lang="ko-KR" altLang="en-US" sz="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3" y="2572826"/>
            <a:ext cx="4876800" cy="2743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8273" y="3075735"/>
            <a:ext cx="502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객체를 불러와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배치하는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35983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64" y="1489964"/>
            <a:ext cx="583227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0500" t="7282" r="14084" b="10233"/>
          <a:stretch/>
        </p:blipFill>
        <p:spPr>
          <a:xfrm>
            <a:off x="1796273" y="1313756"/>
            <a:ext cx="9403080" cy="551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32" name="직사각형 31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98273" y="2378753"/>
            <a:ext cx="10412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단순한 배치가 아니라 전기 콘센트 위치도 고려 해줘야 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복잡한 가구도 배치가 가능 해야 함</a:t>
            </a: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통한 가구 크기의 정확성을 높일 필요가 있음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차원 공간에서 가구 오브젝트를 자동으로 인식 할 수 있도록 접근 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지적사항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286845"/>
              </p:ext>
            </p:extLst>
          </p:nvPr>
        </p:nvGraphicFramePr>
        <p:xfrm>
          <a:off x="1828800" y="1622484"/>
          <a:ext cx="8869679" cy="4075923"/>
        </p:xfrm>
        <a:graphic>
          <a:graphicData uri="http://schemas.openxmlformats.org/drawingml/2006/table">
            <a:tbl>
              <a:tblPr/>
              <a:tblGrid>
                <a:gridCol w="607981"/>
                <a:gridCol w="2038828"/>
                <a:gridCol w="1025313"/>
                <a:gridCol w="5197557"/>
              </a:tblGrid>
              <a:tr h="180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488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Input.touchCount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화면상의 터치된 손가락의 개수이다</a:t>
                      </a:r>
                      <a:r>
                        <a:rPr lang="en-US" altLang="ko-KR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Class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 카메라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Camera.main.ScreenPointToRay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(new Vector3( float x, float y, float z));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화면안의 객체의 위치를 저장한다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(Vector3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좌표가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Ray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맞는 지 체크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정보를 갖고 있는 </a:t>
                      </a:r>
                      <a:r>
                        <a:rPr lang="ko-KR" alt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클래스를 반환한다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x).position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위치 정보를 갖고 있는 변수이다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943898" y="5264091"/>
            <a:ext cx="153595" cy="79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65" name="그룹 64"/>
          <p:cNvGrpSpPr/>
          <p:nvPr/>
        </p:nvGrpSpPr>
        <p:grpSpPr>
          <a:xfrm>
            <a:off x="2923504" y="2703186"/>
            <a:ext cx="1002146" cy="1014101"/>
            <a:chOff x="5813740" y="2042160"/>
            <a:chExt cx="864870" cy="875188"/>
          </a:xfrm>
        </p:grpSpPr>
        <p:cxnSp>
          <p:nvCxnSpPr>
            <p:cNvPr id="91" name="직선 화살표 연결선 90"/>
            <p:cNvCxnSpPr/>
            <p:nvPr/>
          </p:nvCxnSpPr>
          <p:spPr>
            <a:xfrm flipV="1">
              <a:off x="6278880" y="2042160"/>
              <a:ext cx="0" cy="875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>
              <a:off x="5813740" y="2479754"/>
              <a:ext cx="864870" cy="74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화살표 연결선 66"/>
          <p:cNvCxnSpPr/>
          <p:nvPr/>
        </p:nvCxnSpPr>
        <p:spPr>
          <a:xfrm>
            <a:off x="2612176" y="3268035"/>
            <a:ext cx="5408520" cy="2033597"/>
          </a:xfrm>
          <a:prstGeom prst="straightConnector1">
            <a:avLst/>
          </a:prstGeom>
          <a:ln w="25400">
            <a:solidFill>
              <a:srgbClr val="D8002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0114" y="1900772"/>
            <a:ext cx="2627519" cy="26275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36" y="2703186"/>
            <a:ext cx="1129698" cy="1129698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4280947" y="2592432"/>
            <a:ext cx="4728032" cy="107713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12771" y="3832884"/>
            <a:ext cx="6721299" cy="186177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246558" y="3832884"/>
            <a:ext cx="5034984" cy="187028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607633" y="3431349"/>
            <a:ext cx="708802" cy="2382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46269" y="4149544"/>
            <a:ext cx="144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Ray</a:t>
            </a:r>
            <a:endParaRPr lang="ko-KR" altLang="en-US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8563596" y="4034009"/>
            <a:ext cx="144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y = 0</a:t>
            </a:r>
            <a:endParaRPr lang="ko-KR" alt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3382548" y="2805145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3002789" y="3169424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8017158" y="3635642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7054934" y="4195257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z</a:t>
            </a:r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807283" y="4354390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5256451" y="3669570"/>
            <a:ext cx="5777619" cy="2025091"/>
            <a:chOff x="3682762" y="3845390"/>
            <a:chExt cx="4986190" cy="1747690"/>
          </a:xfrm>
        </p:grpSpPr>
        <p:grpSp>
          <p:nvGrpSpPr>
            <p:cNvPr id="86" name="그룹 85"/>
            <p:cNvGrpSpPr/>
            <p:nvPr/>
          </p:nvGrpSpPr>
          <p:grpSpPr>
            <a:xfrm>
              <a:off x="3682762" y="3845390"/>
              <a:ext cx="4986190" cy="1747690"/>
              <a:chOff x="3682762" y="3845390"/>
              <a:chExt cx="4986190" cy="1747690"/>
            </a:xfrm>
          </p:grpSpPr>
          <p:cxnSp>
            <p:nvCxnSpPr>
              <p:cNvPr id="88" name="직선 연결선 87"/>
              <p:cNvCxnSpPr/>
              <p:nvPr/>
            </p:nvCxnSpPr>
            <p:spPr>
              <a:xfrm>
                <a:off x="3682762" y="3845390"/>
                <a:ext cx="1747690" cy="174769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6921262" y="3845390"/>
                <a:ext cx="1747690" cy="174769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682762" y="3845390"/>
                <a:ext cx="3238500" cy="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직선 연결선 86"/>
            <p:cNvCxnSpPr/>
            <p:nvPr/>
          </p:nvCxnSpPr>
          <p:spPr>
            <a:xfrm>
              <a:off x="5430452" y="5593080"/>
              <a:ext cx="3238500" cy="0"/>
            </a:xfrm>
            <a:prstGeom prst="line">
              <a:avLst/>
            </a:prstGeom>
            <a:ln w="349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6915307" y="3133499"/>
            <a:ext cx="1471006" cy="1554247"/>
            <a:chOff x="6492240" y="2133377"/>
            <a:chExt cx="1269505" cy="1341343"/>
          </a:xfrm>
        </p:grpSpPr>
        <p:cxnSp>
          <p:nvCxnSpPr>
            <p:cNvPr id="83" name="직선 화살표 연결선 82"/>
            <p:cNvCxnSpPr/>
            <p:nvPr/>
          </p:nvCxnSpPr>
          <p:spPr>
            <a:xfrm flipV="1">
              <a:off x="7345680" y="2133377"/>
              <a:ext cx="0" cy="9252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 flipH="1">
              <a:off x="6492240" y="3058655"/>
              <a:ext cx="853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7345680" y="3058655"/>
              <a:ext cx="416065" cy="4160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7416668" y="3688074"/>
            <a:ext cx="720075" cy="753272"/>
            <a:chOff x="7629778" y="1639943"/>
            <a:chExt cx="1492038" cy="1560824"/>
          </a:xfrm>
        </p:grpSpPr>
        <p:cxnSp>
          <p:nvCxnSpPr>
            <p:cNvPr id="105" name="직선 화살표 연결선 104"/>
            <p:cNvCxnSpPr/>
            <p:nvPr/>
          </p:nvCxnSpPr>
          <p:spPr>
            <a:xfrm rot="10800000" flipV="1">
              <a:off x="9098181" y="2128187"/>
              <a:ext cx="0" cy="10721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7629778" y="1639943"/>
              <a:ext cx="1492038" cy="1560824"/>
              <a:chOff x="7629778" y="1639943"/>
              <a:chExt cx="1492038" cy="1560824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7650810" y="1646520"/>
                <a:ext cx="1471006" cy="1554247"/>
                <a:chOff x="6492240" y="2133377"/>
                <a:chExt cx="1269505" cy="1341343"/>
              </a:xfrm>
            </p:grpSpPr>
            <p:cxnSp>
              <p:nvCxnSpPr>
                <p:cNvPr id="94" name="직선 화살표 연결선 93"/>
                <p:cNvCxnSpPr/>
                <p:nvPr/>
              </p:nvCxnSpPr>
              <p:spPr>
                <a:xfrm flipV="1">
                  <a:off x="7345680" y="2133377"/>
                  <a:ext cx="0" cy="92527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 flipH="1">
                  <a:off x="6492240" y="3058655"/>
                  <a:ext cx="8534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화살표 연결선 95"/>
                <p:cNvCxnSpPr/>
                <p:nvPr/>
              </p:nvCxnSpPr>
              <p:spPr>
                <a:xfrm>
                  <a:off x="7345680" y="3058655"/>
                  <a:ext cx="416065" cy="4160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그룹 96"/>
              <p:cNvGrpSpPr/>
              <p:nvPr/>
            </p:nvGrpSpPr>
            <p:grpSpPr>
              <a:xfrm rot="10800000">
                <a:off x="7629778" y="1639943"/>
                <a:ext cx="1471006" cy="1554247"/>
                <a:chOff x="6492240" y="2133377"/>
                <a:chExt cx="1269505" cy="1341343"/>
              </a:xfrm>
            </p:grpSpPr>
            <p:cxnSp>
              <p:nvCxnSpPr>
                <p:cNvPr id="98" name="직선 화살표 연결선 97"/>
                <p:cNvCxnSpPr/>
                <p:nvPr/>
              </p:nvCxnSpPr>
              <p:spPr>
                <a:xfrm flipV="1">
                  <a:off x="7345680" y="2133377"/>
                  <a:ext cx="0" cy="92527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화살표 연결선 98"/>
                <p:cNvCxnSpPr/>
                <p:nvPr/>
              </p:nvCxnSpPr>
              <p:spPr>
                <a:xfrm flipH="1">
                  <a:off x="6492240" y="3058655"/>
                  <a:ext cx="8534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7345680" y="3058655"/>
                  <a:ext cx="416065" cy="4160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1" name="직선 화살표 연결선 100"/>
              <p:cNvCxnSpPr/>
              <p:nvPr/>
            </p:nvCxnSpPr>
            <p:spPr>
              <a:xfrm>
                <a:off x="7641260" y="2718224"/>
                <a:ext cx="482105" cy="482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/>
              <p:cNvCxnSpPr/>
              <p:nvPr/>
            </p:nvCxnSpPr>
            <p:spPr>
              <a:xfrm rot="10800000">
                <a:off x="8615077" y="1645331"/>
                <a:ext cx="482105" cy="482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/>
              <p:cNvCxnSpPr/>
              <p:nvPr/>
            </p:nvCxnSpPr>
            <p:spPr>
              <a:xfrm rot="10800000" flipH="1">
                <a:off x="7641260" y="1646520"/>
                <a:ext cx="9889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rot="10800000" flipH="1">
                <a:off x="8123365" y="3193540"/>
                <a:ext cx="9889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/>
              <p:nvPr/>
            </p:nvCxnSpPr>
            <p:spPr>
              <a:xfrm rot="10800000" flipV="1">
                <a:off x="7644919" y="1646520"/>
                <a:ext cx="0" cy="10721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타원 58"/>
          <p:cNvSpPr/>
          <p:nvPr/>
        </p:nvSpPr>
        <p:spPr>
          <a:xfrm>
            <a:off x="7568445" y="4399471"/>
            <a:ext cx="153595" cy="79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7652711" y="4490552"/>
            <a:ext cx="362778" cy="753080"/>
          </a:xfrm>
          <a:prstGeom prst="straightConnector1">
            <a:avLst/>
          </a:prstGeom>
          <a:ln w="25400">
            <a:solidFill>
              <a:srgbClr val="D8002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008120" y="2703186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4008120" y="2862525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4007723" y="3017858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007723" y="3177197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1533" y="2797811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101533" y="2973096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3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110910" y="2642873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06070" y="3135328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4</a:t>
            </a:r>
            <a:endParaRPr lang="ko-KR" altLang="en-US" dirty="0"/>
          </a:p>
        </p:txBody>
      </p:sp>
      <p:sp>
        <p:nvSpPr>
          <p:cNvPr id="113" name="타원 112"/>
          <p:cNvSpPr/>
          <p:nvPr/>
        </p:nvSpPr>
        <p:spPr>
          <a:xfrm>
            <a:off x="4033293" y="2732651"/>
            <a:ext cx="45719" cy="518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7438347" y="4014220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3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890269" y="4009584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4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144496" y="4294577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7412848" y="4336476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</a:t>
            </a:r>
            <a:endParaRPr lang="ko-KR" alt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1298273" y="1332689"/>
            <a:ext cx="5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사용자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UI </a:t>
            </a:r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알고리즘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2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4" name="그룹 163"/>
          <p:cNvGrpSpPr/>
          <p:nvPr/>
        </p:nvGrpSpPr>
        <p:grpSpPr>
          <a:xfrm>
            <a:off x="3301128" y="2027041"/>
            <a:ext cx="3610458" cy="3610459"/>
            <a:chOff x="5718270" y="2237435"/>
            <a:chExt cx="3610458" cy="3610459"/>
          </a:xfrm>
        </p:grpSpPr>
        <p:grpSp>
          <p:nvGrpSpPr>
            <p:cNvPr id="205" name="그룹 204"/>
            <p:cNvGrpSpPr/>
            <p:nvPr/>
          </p:nvGrpSpPr>
          <p:grpSpPr>
            <a:xfrm>
              <a:off x="5718270" y="2237435"/>
              <a:ext cx="3610458" cy="3610459"/>
              <a:chOff x="5256451" y="-82959"/>
              <a:chExt cx="5777619" cy="5777620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256451" y="3669570"/>
                <a:ext cx="5777619" cy="2025091"/>
                <a:chOff x="3682762" y="3845390"/>
                <a:chExt cx="4986190" cy="1747690"/>
              </a:xfrm>
            </p:grpSpPr>
            <p:grpSp>
              <p:nvGrpSpPr>
                <p:cNvPr id="236" name="그룹 235"/>
                <p:cNvGrpSpPr/>
                <p:nvPr/>
              </p:nvGrpSpPr>
              <p:grpSpPr>
                <a:xfrm>
                  <a:off x="3682762" y="3845390"/>
                  <a:ext cx="4986190" cy="1747690"/>
                  <a:chOff x="3682762" y="3845390"/>
                  <a:chExt cx="4986190" cy="1747690"/>
                </a:xfrm>
              </p:grpSpPr>
              <p:cxnSp>
                <p:nvCxnSpPr>
                  <p:cNvPr id="238" name="직선 연결선 237"/>
                  <p:cNvCxnSpPr/>
                  <p:nvPr/>
                </p:nvCxnSpPr>
                <p:spPr>
                  <a:xfrm>
                    <a:off x="3682762" y="3845390"/>
                    <a:ext cx="1747690" cy="1747690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직선 연결선 238"/>
                  <p:cNvCxnSpPr/>
                  <p:nvPr/>
                </p:nvCxnSpPr>
                <p:spPr>
                  <a:xfrm>
                    <a:off x="6921262" y="3845390"/>
                    <a:ext cx="1747690" cy="1747690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/>
                  <p:cNvCxnSpPr/>
                  <p:nvPr/>
                </p:nvCxnSpPr>
                <p:spPr>
                  <a:xfrm>
                    <a:off x="3682762" y="3845390"/>
                    <a:ext cx="3238500" cy="0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5430452" y="5593080"/>
                  <a:ext cx="3238500" cy="0"/>
                </a:xfrm>
                <a:prstGeom prst="line">
                  <a:avLst/>
                </a:prstGeom>
                <a:ln w="349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그룹 229"/>
              <p:cNvGrpSpPr/>
              <p:nvPr/>
            </p:nvGrpSpPr>
            <p:grpSpPr>
              <a:xfrm rot="5400000" flipH="1">
                <a:off x="7127739" y="1793305"/>
                <a:ext cx="5777619" cy="2025092"/>
                <a:chOff x="3682762" y="3845390"/>
                <a:chExt cx="4986190" cy="1747691"/>
              </a:xfrm>
            </p:grpSpPr>
            <p:grpSp>
              <p:nvGrpSpPr>
                <p:cNvPr id="231" name="그룹 230"/>
                <p:cNvGrpSpPr/>
                <p:nvPr/>
              </p:nvGrpSpPr>
              <p:grpSpPr>
                <a:xfrm>
                  <a:off x="3682762" y="3845390"/>
                  <a:ext cx="4986190" cy="1747691"/>
                  <a:chOff x="3682762" y="3845390"/>
                  <a:chExt cx="4986190" cy="1747691"/>
                </a:xfrm>
              </p:grpSpPr>
              <p:cxnSp>
                <p:nvCxnSpPr>
                  <p:cNvPr id="233" name="직선 연결선 232"/>
                  <p:cNvCxnSpPr/>
                  <p:nvPr/>
                </p:nvCxnSpPr>
                <p:spPr>
                  <a:xfrm>
                    <a:off x="3682762" y="3845390"/>
                    <a:ext cx="1747690" cy="1747690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4" name="직선 연결선 233"/>
                  <p:cNvCxnSpPr/>
                  <p:nvPr/>
                </p:nvCxnSpPr>
                <p:spPr>
                  <a:xfrm>
                    <a:off x="6921262" y="3845390"/>
                    <a:ext cx="1747690" cy="1747691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5" name="직선 연결선 234"/>
                  <p:cNvCxnSpPr/>
                  <p:nvPr/>
                </p:nvCxnSpPr>
                <p:spPr>
                  <a:xfrm>
                    <a:off x="3682762" y="3845390"/>
                    <a:ext cx="3238500" cy="0"/>
                  </a:xfrm>
                  <a:prstGeom prst="line">
                    <a:avLst/>
                  </a:prstGeom>
                  <a:ln w="34925">
                    <a:solidFill>
                      <a:schemeClr val="tx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32" name="직선 연결선 231"/>
                <p:cNvCxnSpPr/>
                <p:nvPr/>
              </p:nvCxnSpPr>
              <p:spPr>
                <a:xfrm>
                  <a:off x="5430452" y="5593080"/>
                  <a:ext cx="3238500" cy="0"/>
                </a:xfrm>
                <a:prstGeom prst="line">
                  <a:avLst/>
                </a:prstGeom>
                <a:ln w="34925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6" name="그룹 205"/>
            <p:cNvGrpSpPr/>
            <p:nvPr/>
          </p:nvGrpSpPr>
          <p:grpSpPr>
            <a:xfrm>
              <a:off x="8769625" y="4200000"/>
              <a:ext cx="232518" cy="871143"/>
              <a:chOff x="8578171" y="3676950"/>
              <a:chExt cx="232518" cy="871143"/>
            </a:xfrm>
          </p:grpSpPr>
          <p:grpSp>
            <p:nvGrpSpPr>
              <p:cNvPr id="210" name="그룹 209"/>
              <p:cNvGrpSpPr/>
              <p:nvPr/>
            </p:nvGrpSpPr>
            <p:grpSpPr>
              <a:xfrm>
                <a:off x="8578171" y="3676950"/>
                <a:ext cx="232518" cy="871143"/>
                <a:chOff x="8578171" y="3676950"/>
                <a:chExt cx="232518" cy="871143"/>
              </a:xfrm>
            </p:grpSpPr>
            <p:grpSp>
              <p:nvGrpSpPr>
                <p:cNvPr id="217" name="그룹 216"/>
                <p:cNvGrpSpPr/>
                <p:nvPr/>
              </p:nvGrpSpPr>
              <p:grpSpPr>
                <a:xfrm rot="5400000" flipH="1">
                  <a:off x="8258858" y="3996263"/>
                  <a:ext cx="871143" cy="232518"/>
                  <a:chOff x="4016004" y="4133073"/>
                  <a:chExt cx="4334214" cy="1156851"/>
                </a:xfrm>
              </p:grpSpPr>
              <p:grpSp>
                <p:nvGrpSpPr>
                  <p:cNvPr id="224" name="그룹 223"/>
                  <p:cNvGrpSpPr/>
                  <p:nvPr/>
                </p:nvGrpSpPr>
                <p:grpSpPr>
                  <a:xfrm>
                    <a:off x="4016004" y="4133073"/>
                    <a:ext cx="4236737" cy="1156851"/>
                    <a:chOff x="4016004" y="4133073"/>
                    <a:chExt cx="4236737" cy="1156851"/>
                  </a:xfrm>
                </p:grpSpPr>
                <p:cxnSp>
                  <p:nvCxnSpPr>
                    <p:cNvPr id="226" name="직선 연결선 225"/>
                    <p:cNvCxnSpPr/>
                    <p:nvPr/>
                  </p:nvCxnSpPr>
                  <p:spPr>
                    <a:xfrm rot="5400000" flipV="1">
                      <a:off x="4058573" y="4187976"/>
                      <a:ext cx="1156851" cy="1047046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7" name="직선 연결선 226"/>
                    <p:cNvCxnSpPr/>
                    <p:nvPr/>
                  </p:nvCxnSpPr>
                  <p:spPr>
                    <a:xfrm rot="5400000" flipV="1">
                      <a:off x="7176885" y="4214066"/>
                      <a:ext cx="1115287" cy="1036424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8" name="직선 연결선 227"/>
                    <p:cNvCxnSpPr/>
                    <p:nvPr/>
                  </p:nvCxnSpPr>
                  <p:spPr>
                    <a:xfrm>
                      <a:off x="4016004" y="4152785"/>
                      <a:ext cx="3238500" cy="0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25" name="직선 연결선 224"/>
                  <p:cNvCxnSpPr/>
                  <p:nvPr/>
                </p:nvCxnSpPr>
                <p:spPr>
                  <a:xfrm>
                    <a:off x="5111718" y="5289919"/>
                    <a:ext cx="3238500" cy="0"/>
                  </a:xfrm>
                  <a:prstGeom prst="line">
                    <a:avLst/>
                  </a:prstGeom>
                  <a:ln w="349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8" name="그룹 217"/>
                <p:cNvGrpSpPr/>
                <p:nvPr/>
              </p:nvGrpSpPr>
              <p:grpSpPr>
                <a:xfrm rot="5400000" flipH="1">
                  <a:off x="8522547" y="3960112"/>
                  <a:ext cx="331864" cy="116320"/>
                  <a:chOff x="3682762" y="3845390"/>
                  <a:chExt cx="4986190" cy="1747690"/>
                </a:xfrm>
              </p:grpSpPr>
              <p:grpSp>
                <p:nvGrpSpPr>
                  <p:cNvPr id="219" name="그룹 218"/>
                  <p:cNvGrpSpPr/>
                  <p:nvPr/>
                </p:nvGrpSpPr>
                <p:grpSpPr>
                  <a:xfrm>
                    <a:off x="3682762" y="3845390"/>
                    <a:ext cx="4986190" cy="1747690"/>
                    <a:chOff x="3682762" y="3845390"/>
                    <a:chExt cx="4986190" cy="1747690"/>
                  </a:xfrm>
                </p:grpSpPr>
                <p:cxnSp>
                  <p:nvCxnSpPr>
                    <p:cNvPr id="221" name="직선 연결선 220"/>
                    <p:cNvCxnSpPr/>
                    <p:nvPr/>
                  </p:nvCxnSpPr>
                  <p:spPr>
                    <a:xfrm>
                      <a:off x="3682762" y="3845390"/>
                      <a:ext cx="1747690" cy="1747690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2" name="직선 연결선 221"/>
                    <p:cNvCxnSpPr/>
                    <p:nvPr/>
                  </p:nvCxnSpPr>
                  <p:spPr>
                    <a:xfrm>
                      <a:off x="6921262" y="3845390"/>
                      <a:ext cx="1747690" cy="1747690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3" name="직선 연결선 222"/>
                    <p:cNvCxnSpPr/>
                    <p:nvPr/>
                  </p:nvCxnSpPr>
                  <p:spPr>
                    <a:xfrm>
                      <a:off x="3682762" y="3845390"/>
                      <a:ext cx="3238500" cy="0"/>
                    </a:xfrm>
                    <a:prstGeom prst="line">
                      <a:avLst/>
                    </a:prstGeom>
                    <a:ln w="3492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220" name="직선 연결선 219"/>
                  <p:cNvCxnSpPr/>
                  <p:nvPr/>
                </p:nvCxnSpPr>
                <p:spPr>
                  <a:xfrm>
                    <a:off x="5430452" y="5593080"/>
                    <a:ext cx="3238500" cy="0"/>
                  </a:xfrm>
                  <a:prstGeom prst="line">
                    <a:avLst/>
                  </a:prstGeom>
                  <a:ln w="349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1" name="그룹 210"/>
              <p:cNvGrpSpPr/>
              <p:nvPr/>
            </p:nvGrpSpPr>
            <p:grpSpPr>
              <a:xfrm rot="5400000" flipH="1">
                <a:off x="8522547" y="4175656"/>
                <a:ext cx="331864" cy="116320"/>
                <a:chOff x="3682762" y="3845390"/>
                <a:chExt cx="4986190" cy="1747690"/>
              </a:xfrm>
            </p:grpSpPr>
            <p:grpSp>
              <p:nvGrpSpPr>
                <p:cNvPr id="212" name="그룹 211"/>
                <p:cNvGrpSpPr/>
                <p:nvPr/>
              </p:nvGrpSpPr>
              <p:grpSpPr>
                <a:xfrm>
                  <a:off x="3682762" y="3845390"/>
                  <a:ext cx="4986190" cy="1747690"/>
                  <a:chOff x="3682762" y="3845390"/>
                  <a:chExt cx="4986190" cy="1747690"/>
                </a:xfrm>
              </p:grpSpPr>
              <p:cxnSp>
                <p:nvCxnSpPr>
                  <p:cNvPr id="214" name="직선 연결선 213"/>
                  <p:cNvCxnSpPr/>
                  <p:nvPr/>
                </p:nvCxnSpPr>
                <p:spPr>
                  <a:xfrm>
                    <a:off x="3682762" y="3845390"/>
                    <a:ext cx="1747690" cy="1747690"/>
                  </a:xfrm>
                  <a:prstGeom prst="line">
                    <a:avLst/>
                  </a:prstGeom>
                  <a:ln w="349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/>
                  <p:cNvCxnSpPr/>
                  <p:nvPr/>
                </p:nvCxnSpPr>
                <p:spPr>
                  <a:xfrm>
                    <a:off x="6921262" y="3845390"/>
                    <a:ext cx="1747690" cy="1747690"/>
                  </a:xfrm>
                  <a:prstGeom prst="line">
                    <a:avLst/>
                  </a:prstGeom>
                  <a:ln w="349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/>
                  <p:cNvCxnSpPr/>
                  <p:nvPr/>
                </p:nvCxnSpPr>
                <p:spPr>
                  <a:xfrm>
                    <a:off x="3682762" y="3845390"/>
                    <a:ext cx="3238500" cy="0"/>
                  </a:xfrm>
                  <a:prstGeom prst="line">
                    <a:avLst/>
                  </a:prstGeom>
                  <a:ln w="34925"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13" name="직선 연결선 212"/>
                <p:cNvCxnSpPr/>
                <p:nvPr/>
              </p:nvCxnSpPr>
              <p:spPr>
                <a:xfrm>
                  <a:off x="5430452" y="5593080"/>
                  <a:ext cx="3238500" cy="0"/>
                </a:xfrm>
                <a:prstGeom prst="line">
                  <a:avLst/>
                </a:prstGeom>
                <a:ln w="3492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7" name="그룹 206"/>
            <p:cNvGrpSpPr/>
            <p:nvPr/>
          </p:nvGrpSpPr>
          <p:grpSpPr>
            <a:xfrm>
              <a:off x="8358781" y="3322320"/>
              <a:ext cx="579312" cy="782359"/>
              <a:chOff x="8358781" y="3322320"/>
              <a:chExt cx="579312" cy="782359"/>
            </a:xfrm>
          </p:grpSpPr>
          <p:cxnSp>
            <p:nvCxnSpPr>
              <p:cNvPr id="208" name="직선 연결선 207"/>
              <p:cNvCxnSpPr/>
              <p:nvPr/>
            </p:nvCxnSpPr>
            <p:spPr>
              <a:xfrm flipH="1" flipV="1">
                <a:off x="8358781" y="3422451"/>
                <a:ext cx="579312" cy="579312"/>
              </a:xfrm>
              <a:prstGeom prst="line">
                <a:avLst/>
              </a:prstGeom>
              <a:ln w="34925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flipV="1">
                <a:off x="8648437" y="3322320"/>
                <a:ext cx="0" cy="782359"/>
              </a:xfrm>
              <a:prstGeom prst="line">
                <a:avLst/>
              </a:prstGeom>
              <a:ln w="34925">
                <a:solidFill>
                  <a:srgbClr val="C00000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그룹 164"/>
          <p:cNvGrpSpPr/>
          <p:nvPr/>
        </p:nvGrpSpPr>
        <p:grpSpPr>
          <a:xfrm>
            <a:off x="5269177" y="4107627"/>
            <a:ext cx="1027609" cy="1027609"/>
            <a:chOff x="646220" y="1379261"/>
            <a:chExt cx="3610458" cy="3610459"/>
          </a:xfrm>
        </p:grpSpPr>
        <p:grpSp>
          <p:nvGrpSpPr>
            <p:cNvPr id="179" name="그룹 178"/>
            <p:cNvGrpSpPr/>
            <p:nvPr/>
          </p:nvGrpSpPr>
          <p:grpSpPr>
            <a:xfrm>
              <a:off x="646220" y="3724232"/>
              <a:ext cx="3610458" cy="1265488"/>
              <a:chOff x="3682762" y="3845390"/>
              <a:chExt cx="4986190" cy="1747690"/>
            </a:xfrm>
          </p:grpSpPr>
          <p:grpSp>
            <p:nvGrpSpPr>
              <p:cNvPr id="200" name="그룹 199"/>
              <p:cNvGrpSpPr/>
              <p:nvPr/>
            </p:nvGrpSpPr>
            <p:grpSpPr>
              <a:xfrm>
                <a:off x="3682762" y="3845390"/>
                <a:ext cx="4986190" cy="1747690"/>
                <a:chOff x="3682762" y="3845390"/>
                <a:chExt cx="4986190" cy="1747690"/>
              </a:xfrm>
            </p:grpSpPr>
            <p:cxnSp>
              <p:nvCxnSpPr>
                <p:cNvPr id="202" name="직선 연결선 201"/>
                <p:cNvCxnSpPr/>
                <p:nvPr/>
              </p:nvCxnSpPr>
              <p:spPr>
                <a:xfrm>
                  <a:off x="36827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/>
                <p:cNvCxnSpPr/>
                <p:nvPr/>
              </p:nvCxnSpPr>
              <p:spPr>
                <a:xfrm>
                  <a:off x="69212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/>
                <p:cNvCxnSpPr/>
                <p:nvPr/>
              </p:nvCxnSpPr>
              <p:spPr>
                <a:xfrm>
                  <a:off x="3682762" y="3845390"/>
                  <a:ext cx="3238500" cy="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1" name="직선 연결선 200"/>
              <p:cNvCxnSpPr/>
              <p:nvPr/>
            </p:nvCxnSpPr>
            <p:spPr>
              <a:xfrm>
                <a:off x="5430452" y="5593080"/>
                <a:ext cx="3238500" cy="0"/>
              </a:xfrm>
              <a:prstGeom prst="line">
                <a:avLst/>
              </a:prstGeom>
              <a:ln w="349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그룹 179"/>
            <p:cNvGrpSpPr/>
            <p:nvPr/>
          </p:nvGrpSpPr>
          <p:grpSpPr>
            <a:xfrm rot="5400000" flipH="1">
              <a:off x="1815595" y="2551746"/>
              <a:ext cx="3610458" cy="1265488"/>
              <a:chOff x="3682762" y="3845390"/>
              <a:chExt cx="4986190" cy="1747690"/>
            </a:xfrm>
          </p:grpSpPr>
          <p:grpSp>
            <p:nvGrpSpPr>
              <p:cNvPr id="195" name="그룹 194"/>
              <p:cNvGrpSpPr/>
              <p:nvPr/>
            </p:nvGrpSpPr>
            <p:grpSpPr>
              <a:xfrm>
                <a:off x="3682762" y="3845390"/>
                <a:ext cx="4986190" cy="1747690"/>
                <a:chOff x="3682762" y="3845390"/>
                <a:chExt cx="4986190" cy="1747690"/>
              </a:xfrm>
            </p:grpSpPr>
            <p:cxnSp>
              <p:nvCxnSpPr>
                <p:cNvPr id="197" name="직선 연결선 196"/>
                <p:cNvCxnSpPr/>
                <p:nvPr/>
              </p:nvCxnSpPr>
              <p:spPr>
                <a:xfrm>
                  <a:off x="36827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>
                  <a:off x="69212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직선 연결선 198"/>
                <p:cNvCxnSpPr/>
                <p:nvPr/>
              </p:nvCxnSpPr>
              <p:spPr>
                <a:xfrm>
                  <a:off x="3682762" y="3845390"/>
                  <a:ext cx="3238500" cy="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6" name="직선 연결선 195"/>
              <p:cNvCxnSpPr/>
              <p:nvPr/>
            </p:nvCxnSpPr>
            <p:spPr>
              <a:xfrm>
                <a:off x="5430452" y="5593080"/>
                <a:ext cx="3238500" cy="0"/>
              </a:xfrm>
              <a:prstGeom prst="line">
                <a:avLst/>
              </a:prstGeom>
              <a:ln w="349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1" name="그룹 180"/>
            <p:cNvGrpSpPr/>
            <p:nvPr/>
          </p:nvGrpSpPr>
          <p:grpSpPr>
            <a:xfrm rot="5400000" flipH="1">
              <a:off x="-524251" y="2551746"/>
              <a:ext cx="3610458" cy="1265488"/>
              <a:chOff x="3682762" y="3845390"/>
              <a:chExt cx="4986190" cy="1747690"/>
            </a:xfrm>
          </p:grpSpPr>
          <p:grpSp>
            <p:nvGrpSpPr>
              <p:cNvPr id="188" name="그룹 187"/>
              <p:cNvGrpSpPr/>
              <p:nvPr/>
            </p:nvGrpSpPr>
            <p:grpSpPr>
              <a:xfrm>
                <a:off x="3682762" y="3845390"/>
                <a:ext cx="4986190" cy="1747690"/>
                <a:chOff x="3682762" y="3845390"/>
                <a:chExt cx="4986190" cy="1747690"/>
              </a:xfrm>
            </p:grpSpPr>
            <p:cxnSp>
              <p:nvCxnSpPr>
                <p:cNvPr id="190" name="직선 연결선 189"/>
                <p:cNvCxnSpPr/>
                <p:nvPr/>
              </p:nvCxnSpPr>
              <p:spPr>
                <a:xfrm>
                  <a:off x="36827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>
                  <a:off x="69212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3682762" y="3845390"/>
                  <a:ext cx="3238500" cy="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9" name="직선 연결선 188"/>
              <p:cNvCxnSpPr/>
              <p:nvPr/>
            </p:nvCxnSpPr>
            <p:spPr>
              <a:xfrm>
                <a:off x="5430452" y="5593080"/>
                <a:ext cx="3238500" cy="0"/>
              </a:xfrm>
              <a:prstGeom prst="line">
                <a:avLst/>
              </a:prstGeom>
              <a:ln w="349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그룹 181"/>
            <p:cNvGrpSpPr/>
            <p:nvPr/>
          </p:nvGrpSpPr>
          <p:grpSpPr>
            <a:xfrm>
              <a:off x="646220" y="1379261"/>
              <a:ext cx="3610458" cy="1265488"/>
              <a:chOff x="3682762" y="3845390"/>
              <a:chExt cx="4986190" cy="1747690"/>
            </a:xfrm>
          </p:grpSpPr>
          <p:grpSp>
            <p:nvGrpSpPr>
              <p:cNvPr id="183" name="그룹 182"/>
              <p:cNvGrpSpPr/>
              <p:nvPr/>
            </p:nvGrpSpPr>
            <p:grpSpPr>
              <a:xfrm>
                <a:off x="3682762" y="3845390"/>
                <a:ext cx="4986190" cy="1747690"/>
                <a:chOff x="3682762" y="3845390"/>
                <a:chExt cx="4986190" cy="1747690"/>
              </a:xfrm>
            </p:grpSpPr>
            <p:cxnSp>
              <p:nvCxnSpPr>
                <p:cNvPr id="185" name="직선 연결선 184"/>
                <p:cNvCxnSpPr/>
                <p:nvPr/>
              </p:nvCxnSpPr>
              <p:spPr>
                <a:xfrm>
                  <a:off x="36827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>
                  <a:off x="6921262" y="3845390"/>
                  <a:ext cx="1747690" cy="174769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/>
                <p:cNvCxnSpPr/>
                <p:nvPr/>
              </p:nvCxnSpPr>
              <p:spPr>
                <a:xfrm>
                  <a:off x="3682762" y="3845390"/>
                  <a:ext cx="3238500" cy="0"/>
                </a:xfrm>
                <a:prstGeom prst="line">
                  <a:avLst/>
                </a:prstGeom>
                <a:ln w="34925">
                  <a:solidFill>
                    <a:srgbClr val="92D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4" name="직선 연결선 183"/>
              <p:cNvCxnSpPr/>
              <p:nvPr/>
            </p:nvCxnSpPr>
            <p:spPr>
              <a:xfrm>
                <a:off x="5430452" y="5593080"/>
                <a:ext cx="3238500" cy="0"/>
              </a:xfrm>
              <a:prstGeom prst="line">
                <a:avLst/>
              </a:prstGeom>
              <a:ln w="349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TextBox 143"/>
          <p:cNvSpPr txBox="1"/>
          <p:nvPr/>
        </p:nvSpPr>
        <p:spPr>
          <a:xfrm>
            <a:off x="1298273" y="1332689"/>
            <a:ext cx="5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콘센트 및 전기 스위치 위치 조정 알고리즘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44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4" name="TextBox 143"/>
          <p:cNvSpPr txBox="1"/>
          <p:nvPr/>
        </p:nvSpPr>
        <p:spPr>
          <a:xfrm>
            <a:off x="1298273" y="1332689"/>
            <a:ext cx="5355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자동 배치 알고리즘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372" name="그림 3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6514" y="3027299"/>
            <a:ext cx="860726" cy="860726"/>
          </a:xfrm>
          <a:prstGeom prst="rect">
            <a:avLst/>
          </a:prstGeom>
        </p:spPr>
      </p:pic>
      <p:sp>
        <p:nvSpPr>
          <p:cNvPr id="375" name="TextBox 374"/>
          <p:cNvSpPr txBox="1"/>
          <p:nvPr/>
        </p:nvSpPr>
        <p:spPr>
          <a:xfrm>
            <a:off x="7007871" y="2208100"/>
            <a:ext cx="53554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자동배치로 점선과 실제 있는 곳을 보여준 후</a:t>
            </a:r>
            <a:endParaRPr lang="en-US" altLang="ko-KR" dirty="0" smtClean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사용자가 원하는 곳</a:t>
            </a:r>
            <a:r>
              <a:rPr lang="en-US" altLang="ko-KR" dirty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터치 시 해당 위치로 </a:t>
            </a:r>
            <a:endParaRPr lang="en-US" altLang="ko-KR" dirty="0" smtClean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solidFill>
                  <a:srgbClr val="4C4C4C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자동 배치</a:t>
            </a:r>
            <a:endParaRPr lang="ko-KR" altLang="en-US" dirty="0">
              <a:solidFill>
                <a:srgbClr val="4C4C4C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33073" y="2013999"/>
            <a:ext cx="4212039" cy="4163920"/>
            <a:chOff x="2033073" y="2013999"/>
            <a:chExt cx="4212039" cy="4163920"/>
          </a:xfrm>
        </p:grpSpPr>
        <p:grpSp>
          <p:nvGrpSpPr>
            <p:cNvPr id="319" name="그룹 318"/>
            <p:cNvGrpSpPr/>
            <p:nvPr/>
          </p:nvGrpSpPr>
          <p:grpSpPr>
            <a:xfrm>
              <a:off x="2056953" y="2146354"/>
              <a:ext cx="4188159" cy="4031565"/>
              <a:chOff x="1462910" y="2146354"/>
              <a:chExt cx="4188159" cy="4031565"/>
            </a:xfrm>
          </p:grpSpPr>
          <p:grpSp>
            <p:nvGrpSpPr>
              <p:cNvPr id="320" name="그룹 319"/>
              <p:cNvGrpSpPr/>
              <p:nvPr/>
            </p:nvGrpSpPr>
            <p:grpSpPr>
              <a:xfrm>
                <a:off x="1462910" y="2850416"/>
                <a:ext cx="4188159" cy="3327503"/>
                <a:chOff x="1414272" y="3079393"/>
                <a:chExt cx="4188159" cy="3327503"/>
              </a:xfrm>
            </p:grpSpPr>
            <p:grpSp>
              <p:nvGrpSpPr>
                <p:cNvPr id="348" name="그룹 347"/>
                <p:cNvGrpSpPr/>
                <p:nvPr/>
              </p:nvGrpSpPr>
              <p:grpSpPr>
                <a:xfrm>
                  <a:off x="1414272" y="3079393"/>
                  <a:ext cx="4177164" cy="1718327"/>
                  <a:chOff x="2261616" y="2712720"/>
                  <a:chExt cx="5303520" cy="2181667"/>
                </a:xfrm>
              </p:grpSpPr>
              <p:grpSp>
                <p:nvGrpSpPr>
                  <p:cNvPr id="361" name="그룹 360"/>
                  <p:cNvGrpSpPr/>
                  <p:nvPr/>
                </p:nvGrpSpPr>
                <p:grpSpPr>
                  <a:xfrm>
                    <a:off x="2261616" y="2712720"/>
                    <a:ext cx="5303520" cy="2066544"/>
                    <a:chOff x="2261616" y="2712720"/>
                    <a:chExt cx="5303520" cy="2066544"/>
                  </a:xfrm>
                </p:grpSpPr>
                <p:cxnSp>
                  <p:nvCxnSpPr>
                    <p:cNvPr id="368" name="직선 연결선 367"/>
                    <p:cNvCxnSpPr/>
                    <p:nvPr/>
                  </p:nvCxnSpPr>
                  <p:spPr>
                    <a:xfrm>
                      <a:off x="2261616" y="4041648"/>
                      <a:ext cx="2340864" cy="737616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직선 연결선 368"/>
                    <p:cNvCxnSpPr/>
                    <p:nvPr/>
                  </p:nvCxnSpPr>
                  <p:spPr>
                    <a:xfrm>
                      <a:off x="5224272" y="2712720"/>
                      <a:ext cx="2340864" cy="737616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직선 연결선 369"/>
                    <p:cNvCxnSpPr/>
                    <p:nvPr/>
                  </p:nvCxnSpPr>
                  <p:spPr>
                    <a:xfrm flipV="1">
                      <a:off x="4602480" y="3450336"/>
                      <a:ext cx="2962656" cy="1328928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1" name="직선 연결선 370"/>
                    <p:cNvCxnSpPr/>
                    <p:nvPr/>
                  </p:nvCxnSpPr>
                  <p:spPr>
                    <a:xfrm flipV="1">
                      <a:off x="2261616" y="2712720"/>
                      <a:ext cx="2962656" cy="1328928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62" name="그룹 361"/>
                  <p:cNvGrpSpPr/>
                  <p:nvPr/>
                </p:nvGrpSpPr>
                <p:grpSpPr>
                  <a:xfrm>
                    <a:off x="2261616" y="3450336"/>
                    <a:ext cx="5303520" cy="1444051"/>
                    <a:chOff x="2261616" y="3335213"/>
                    <a:chExt cx="5303520" cy="1444051"/>
                  </a:xfrm>
                </p:grpSpPr>
                <p:cxnSp>
                  <p:nvCxnSpPr>
                    <p:cNvPr id="364" name="직선 연결선 363"/>
                    <p:cNvCxnSpPr/>
                    <p:nvPr/>
                  </p:nvCxnSpPr>
                  <p:spPr>
                    <a:xfrm>
                      <a:off x="2261616" y="4041648"/>
                      <a:ext cx="2340864" cy="737616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5" name="직선 연결선 364"/>
                    <p:cNvCxnSpPr/>
                    <p:nvPr/>
                  </p:nvCxnSpPr>
                  <p:spPr>
                    <a:xfrm>
                      <a:off x="7565135" y="3335213"/>
                      <a:ext cx="1" cy="115123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직선 연결선 365"/>
                    <p:cNvCxnSpPr/>
                    <p:nvPr/>
                  </p:nvCxnSpPr>
                  <p:spPr>
                    <a:xfrm flipV="1">
                      <a:off x="4602480" y="3450336"/>
                      <a:ext cx="2962656" cy="1328928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직선 연결선 366"/>
                    <p:cNvCxnSpPr/>
                    <p:nvPr/>
                  </p:nvCxnSpPr>
                  <p:spPr>
                    <a:xfrm flipV="1">
                      <a:off x="2261616" y="3926525"/>
                      <a:ext cx="0" cy="115124"/>
                    </a:xfrm>
                    <a:prstGeom prst="line">
                      <a:avLst/>
                    </a:prstGeom>
                    <a:ln w="31750">
                      <a:solidFill>
                        <a:schemeClr val="accent4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363" name="직선 연결선 362"/>
                  <p:cNvCxnSpPr/>
                  <p:nvPr/>
                </p:nvCxnSpPr>
                <p:spPr>
                  <a:xfrm>
                    <a:off x="4602480" y="4779264"/>
                    <a:ext cx="1" cy="115123"/>
                  </a:xfrm>
                  <a:prstGeom prst="line">
                    <a:avLst/>
                  </a:prstGeom>
                  <a:ln w="31750">
                    <a:solidFill>
                      <a:schemeClr val="accent4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49" name="직선 연결선 348"/>
                <p:cNvCxnSpPr/>
                <p:nvPr/>
              </p:nvCxnSpPr>
              <p:spPr>
                <a:xfrm>
                  <a:off x="3262556" y="4797720"/>
                  <a:ext cx="0" cy="1609176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직선 연결선 349"/>
                <p:cNvCxnSpPr/>
                <p:nvPr/>
              </p:nvCxnSpPr>
              <p:spPr>
                <a:xfrm>
                  <a:off x="1414272" y="4223789"/>
                  <a:ext cx="0" cy="1609176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직선 연결선 350"/>
                <p:cNvCxnSpPr/>
                <p:nvPr/>
              </p:nvCxnSpPr>
              <p:spPr>
                <a:xfrm>
                  <a:off x="1414272" y="5811245"/>
                  <a:ext cx="1843714" cy="580962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직선 연결선 351"/>
                <p:cNvCxnSpPr/>
                <p:nvPr/>
              </p:nvCxnSpPr>
              <p:spPr>
                <a:xfrm>
                  <a:off x="3906520" y="4888393"/>
                  <a:ext cx="1629035" cy="511050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직선 연결선 352"/>
                <p:cNvCxnSpPr/>
                <p:nvPr/>
              </p:nvCxnSpPr>
              <p:spPr>
                <a:xfrm>
                  <a:off x="5524559" y="3790267"/>
                  <a:ext cx="0" cy="1609176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직선 연결선 353"/>
                <p:cNvCxnSpPr/>
                <p:nvPr/>
              </p:nvCxnSpPr>
              <p:spPr>
                <a:xfrm>
                  <a:off x="3361618" y="4768492"/>
                  <a:ext cx="0" cy="1547731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직선 연결선 354"/>
                <p:cNvCxnSpPr/>
                <p:nvPr/>
              </p:nvCxnSpPr>
              <p:spPr>
                <a:xfrm flipV="1">
                  <a:off x="3257986" y="6301534"/>
                  <a:ext cx="103632" cy="90673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직선 연결선 355"/>
                <p:cNvCxnSpPr/>
                <p:nvPr/>
              </p:nvCxnSpPr>
              <p:spPr>
                <a:xfrm flipV="1">
                  <a:off x="5524559" y="5359074"/>
                  <a:ext cx="77872" cy="40369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직선 연결선 356"/>
                <p:cNvCxnSpPr/>
                <p:nvPr/>
              </p:nvCxnSpPr>
              <p:spPr>
                <a:xfrm>
                  <a:off x="5591435" y="3749898"/>
                  <a:ext cx="0" cy="1609176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직선 연결선 357"/>
                <p:cNvCxnSpPr/>
                <p:nvPr/>
              </p:nvCxnSpPr>
              <p:spPr>
                <a:xfrm flipV="1">
                  <a:off x="3372673" y="4138780"/>
                  <a:ext cx="2162882" cy="970182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직선 연결선 358"/>
                <p:cNvCxnSpPr/>
                <p:nvPr/>
              </p:nvCxnSpPr>
              <p:spPr>
                <a:xfrm flipV="1">
                  <a:off x="3367247" y="4058195"/>
                  <a:ext cx="2162882" cy="970182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직선 연결선 359"/>
                <p:cNvCxnSpPr/>
                <p:nvPr/>
              </p:nvCxnSpPr>
              <p:spPr>
                <a:xfrm>
                  <a:off x="5156200" y="3967522"/>
                  <a:ext cx="371144" cy="75984"/>
                </a:xfrm>
                <a:prstGeom prst="line">
                  <a:avLst/>
                </a:prstGeom>
                <a:ln w="31750"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그룹 320"/>
              <p:cNvGrpSpPr/>
              <p:nvPr/>
            </p:nvGrpSpPr>
            <p:grpSpPr>
              <a:xfrm>
                <a:off x="4338027" y="4116683"/>
                <a:ext cx="1129708" cy="1307215"/>
                <a:chOff x="6919301" y="5017008"/>
                <a:chExt cx="1129708" cy="1307215"/>
              </a:xfrm>
            </p:grpSpPr>
            <p:cxnSp>
              <p:nvCxnSpPr>
                <p:cNvPr id="336" name="직선 연결선 335"/>
                <p:cNvCxnSpPr/>
                <p:nvPr/>
              </p:nvCxnSpPr>
              <p:spPr>
                <a:xfrm>
                  <a:off x="7675930" y="5291328"/>
                  <a:ext cx="0" cy="103289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직선 연결선 336"/>
                <p:cNvCxnSpPr/>
                <p:nvPr/>
              </p:nvCxnSpPr>
              <p:spPr>
                <a:xfrm>
                  <a:off x="6919301" y="6072557"/>
                  <a:ext cx="752059" cy="23697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직선 연결선 337"/>
                <p:cNvCxnSpPr/>
                <p:nvPr/>
              </p:nvCxnSpPr>
              <p:spPr>
                <a:xfrm>
                  <a:off x="6919301" y="5378395"/>
                  <a:ext cx="0" cy="70885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직선 연결선 338"/>
                <p:cNvCxnSpPr/>
                <p:nvPr/>
              </p:nvCxnSpPr>
              <p:spPr>
                <a:xfrm>
                  <a:off x="7350949" y="5191456"/>
                  <a:ext cx="309416" cy="9749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직선 연결선 339"/>
                <p:cNvCxnSpPr/>
                <p:nvPr/>
              </p:nvCxnSpPr>
              <p:spPr>
                <a:xfrm flipV="1">
                  <a:off x="7686925" y="6130122"/>
                  <a:ext cx="341507" cy="1770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직선 연결선 340"/>
                <p:cNvCxnSpPr/>
                <p:nvPr/>
              </p:nvCxnSpPr>
              <p:spPr>
                <a:xfrm>
                  <a:off x="8028432" y="5097227"/>
                  <a:ext cx="0" cy="103289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직선 연결선 341"/>
                <p:cNvCxnSpPr/>
                <p:nvPr/>
              </p:nvCxnSpPr>
              <p:spPr>
                <a:xfrm>
                  <a:off x="7765822" y="5017008"/>
                  <a:ext cx="247045" cy="7784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직선 연결선 342"/>
                <p:cNvCxnSpPr/>
                <p:nvPr/>
              </p:nvCxnSpPr>
              <p:spPr>
                <a:xfrm flipH="1">
                  <a:off x="7649370" y="5120250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4" name="타원 343"/>
                <p:cNvSpPr/>
                <p:nvPr/>
              </p:nvSpPr>
              <p:spPr>
                <a:xfrm>
                  <a:off x="7900489" y="5560922"/>
                  <a:ext cx="80107" cy="8010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45" name="직선 연결선 344"/>
                <p:cNvCxnSpPr/>
                <p:nvPr/>
              </p:nvCxnSpPr>
              <p:spPr>
                <a:xfrm flipV="1">
                  <a:off x="7678287" y="5641029"/>
                  <a:ext cx="341507" cy="1770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직선 연결선 345"/>
                <p:cNvCxnSpPr/>
                <p:nvPr/>
              </p:nvCxnSpPr>
              <p:spPr>
                <a:xfrm flipH="1">
                  <a:off x="7685512" y="5465058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직선 연결선 346"/>
                <p:cNvCxnSpPr/>
                <p:nvPr/>
              </p:nvCxnSpPr>
              <p:spPr>
                <a:xfrm flipH="1">
                  <a:off x="7664935" y="5298356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2" name="그룹 321"/>
              <p:cNvGrpSpPr/>
              <p:nvPr/>
            </p:nvGrpSpPr>
            <p:grpSpPr>
              <a:xfrm>
                <a:off x="4249707" y="2146354"/>
                <a:ext cx="1140703" cy="1466347"/>
                <a:chOff x="6908306" y="4857876"/>
                <a:chExt cx="1140703" cy="1466347"/>
              </a:xfrm>
            </p:grpSpPr>
            <p:cxnSp>
              <p:nvCxnSpPr>
                <p:cNvPr id="323" name="직선 연결선 322"/>
                <p:cNvCxnSpPr/>
                <p:nvPr/>
              </p:nvCxnSpPr>
              <p:spPr>
                <a:xfrm>
                  <a:off x="7675930" y="5291328"/>
                  <a:ext cx="0" cy="103289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직선 연결선 323"/>
                <p:cNvCxnSpPr/>
                <p:nvPr/>
              </p:nvCxnSpPr>
              <p:spPr>
                <a:xfrm>
                  <a:off x="6919301" y="6072557"/>
                  <a:ext cx="752059" cy="23697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직선 연결선 324"/>
                <p:cNvCxnSpPr/>
                <p:nvPr/>
              </p:nvCxnSpPr>
              <p:spPr>
                <a:xfrm>
                  <a:off x="6919301" y="5054351"/>
                  <a:ext cx="0" cy="103289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직선 연결선 325"/>
                <p:cNvCxnSpPr/>
                <p:nvPr/>
              </p:nvCxnSpPr>
              <p:spPr>
                <a:xfrm>
                  <a:off x="6908306" y="5051977"/>
                  <a:ext cx="752059" cy="23697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직선 연결선 326"/>
                <p:cNvCxnSpPr/>
                <p:nvPr/>
              </p:nvCxnSpPr>
              <p:spPr>
                <a:xfrm flipV="1">
                  <a:off x="7686925" y="6130122"/>
                  <a:ext cx="341507" cy="1770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 327"/>
                <p:cNvCxnSpPr/>
                <p:nvPr/>
              </p:nvCxnSpPr>
              <p:spPr>
                <a:xfrm>
                  <a:off x="8028432" y="5097227"/>
                  <a:ext cx="0" cy="1032895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 328"/>
                <p:cNvCxnSpPr/>
                <p:nvPr/>
              </p:nvCxnSpPr>
              <p:spPr>
                <a:xfrm flipH="1">
                  <a:off x="6908306" y="4860250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직선 연결선 329"/>
                <p:cNvCxnSpPr/>
                <p:nvPr/>
              </p:nvCxnSpPr>
              <p:spPr>
                <a:xfrm>
                  <a:off x="7260808" y="4857876"/>
                  <a:ext cx="752059" cy="23697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직선 연결선 330"/>
                <p:cNvCxnSpPr/>
                <p:nvPr/>
              </p:nvCxnSpPr>
              <p:spPr>
                <a:xfrm flipH="1">
                  <a:off x="7649370" y="5120250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타원 331"/>
                <p:cNvSpPr/>
                <p:nvPr/>
              </p:nvSpPr>
              <p:spPr>
                <a:xfrm>
                  <a:off x="7900489" y="5560922"/>
                  <a:ext cx="80107" cy="80107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cxnSp>
              <p:nvCxnSpPr>
                <p:cNvPr id="333" name="직선 연결선 332"/>
                <p:cNvCxnSpPr/>
                <p:nvPr/>
              </p:nvCxnSpPr>
              <p:spPr>
                <a:xfrm flipV="1">
                  <a:off x="7678287" y="5641029"/>
                  <a:ext cx="341507" cy="177039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직선 연결선 333"/>
                <p:cNvCxnSpPr/>
                <p:nvPr/>
              </p:nvCxnSpPr>
              <p:spPr>
                <a:xfrm flipH="1">
                  <a:off x="7685512" y="5465058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직선 연결선 334"/>
                <p:cNvCxnSpPr/>
                <p:nvPr/>
              </p:nvCxnSpPr>
              <p:spPr>
                <a:xfrm flipH="1">
                  <a:off x="7664935" y="5298356"/>
                  <a:ext cx="363497" cy="191727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76" name="TextBox 375"/>
            <p:cNvSpPr txBox="1"/>
            <p:nvPr/>
          </p:nvSpPr>
          <p:spPr>
            <a:xfrm>
              <a:off x="2033073" y="2013999"/>
              <a:ext cx="1638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rgbClr val="4C4C4C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자동 배치 </a:t>
              </a:r>
              <a:r>
                <a:rPr lang="en-US" altLang="ko-KR" dirty="0" smtClean="0">
                  <a:solidFill>
                    <a:srgbClr val="00B050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ON</a:t>
              </a:r>
              <a:endParaRPr lang="ko-KR" altLang="en-US" dirty="0">
                <a:solidFill>
                  <a:srgbClr val="00B050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78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8519" y="-710075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298273" y="1688102"/>
            <a:ext cx="9652950" cy="4811975"/>
            <a:chOff x="3296920" y="1562100"/>
            <a:chExt cx="7066280" cy="3985260"/>
          </a:xfrm>
        </p:grpSpPr>
        <p:grpSp>
          <p:nvGrpSpPr>
            <p:cNvPr id="17" name="그룹 16"/>
            <p:cNvGrpSpPr/>
            <p:nvPr/>
          </p:nvGrpSpPr>
          <p:grpSpPr>
            <a:xfrm>
              <a:off x="3296920" y="2702560"/>
              <a:ext cx="797560" cy="1422400"/>
              <a:chOff x="3454400" y="2870200"/>
              <a:chExt cx="797560" cy="1422400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672840" y="2870200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3855720" y="3235960"/>
                <a:ext cx="0" cy="579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3581400" y="3815080"/>
                <a:ext cx="27432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3855720" y="3815080"/>
                <a:ext cx="25400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454400" y="3393440"/>
                <a:ext cx="797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/>
            <p:cNvSpPr/>
            <p:nvPr/>
          </p:nvSpPr>
          <p:spPr>
            <a:xfrm>
              <a:off x="4102101" y="1562100"/>
              <a:ext cx="5880099" cy="39852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38920" y="1562100"/>
              <a:ext cx="1224280" cy="305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Burniture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866640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촬영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25" name="직선 화살표 연결선 24"/>
            <p:cNvCxnSpPr>
              <a:stCxn id="30" idx="2"/>
              <a:endCxn id="24" idx="6"/>
            </p:cNvCxnSpPr>
            <p:nvPr/>
          </p:nvCxnSpPr>
          <p:spPr>
            <a:xfrm flipH="1" flipV="1">
              <a:off x="5831840" y="2094449"/>
              <a:ext cx="1115059" cy="56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94401" y="183283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28" name="직선 연결선 27"/>
            <p:cNvCxnSpPr>
              <a:endCxn id="24" idx="2"/>
            </p:cNvCxnSpPr>
            <p:nvPr/>
          </p:nvCxnSpPr>
          <p:spPr>
            <a:xfrm flipV="1">
              <a:off x="4094480" y="2094449"/>
              <a:ext cx="772160" cy="11313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/>
            <p:cNvSpPr/>
            <p:nvPr/>
          </p:nvSpPr>
          <p:spPr>
            <a:xfrm>
              <a:off x="6946899" y="1875520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인식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1" name="직선 화살표 연결선 30"/>
            <p:cNvCxnSpPr>
              <a:stCxn id="30" idx="6"/>
              <a:endCxn id="33" idx="2"/>
            </p:cNvCxnSpPr>
            <p:nvPr/>
          </p:nvCxnSpPr>
          <p:spPr>
            <a:xfrm flipV="1">
              <a:off x="7912099" y="2094449"/>
              <a:ext cx="998218" cy="56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008620" y="183283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8910317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 flipV="1">
              <a:off x="4094480" y="3168869"/>
              <a:ext cx="741680" cy="569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endCxn id="40" idx="2"/>
            </p:cNvCxnSpPr>
            <p:nvPr/>
          </p:nvCxnSpPr>
          <p:spPr>
            <a:xfrm>
              <a:off x="4102102" y="3225800"/>
              <a:ext cx="833117" cy="9307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4874262" y="294429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조작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5831840" y="3125505"/>
              <a:ext cx="10642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994401" y="2863895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958963" y="292093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크기 조절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35219" y="3931989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객체 불러오기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1" name="직선 화살표 연결선 40"/>
            <p:cNvCxnSpPr>
              <a:stCxn id="43" idx="2"/>
            </p:cNvCxnSpPr>
            <p:nvPr/>
          </p:nvCxnSpPr>
          <p:spPr>
            <a:xfrm flipH="1">
              <a:off x="5882641" y="3770534"/>
              <a:ext cx="1064258" cy="31760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055359" y="376529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946899" y="3545961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외부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조회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6970648" y="4090676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내부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조회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5" name="직선 화살표 연결선 44"/>
            <p:cNvCxnSpPr>
              <a:stCxn id="44" idx="2"/>
              <a:endCxn id="40" idx="6"/>
            </p:cNvCxnSpPr>
            <p:nvPr/>
          </p:nvCxnSpPr>
          <p:spPr>
            <a:xfrm flipH="1" flipV="1">
              <a:off x="5900419" y="4156561"/>
              <a:ext cx="1070229" cy="15868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55359" y="4330997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7" name="직선 화살표 연결선 46"/>
            <p:cNvCxnSpPr>
              <a:stCxn id="43" idx="6"/>
              <a:endCxn id="49" idx="2"/>
            </p:cNvCxnSpPr>
            <p:nvPr/>
          </p:nvCxnSpPr>
          <p:spPr>
            <a:xfrm>
              <a:off x="7912099" y="3770533"/>
              <a:ext cx="1046480" cy="33589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054339" y="3539718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958579" y="3881854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50" name="직선 화살표 연결선 49"/>
            <p:cNvCxnSpPr>
              <a:stCxn id="44" idx="6"/>
              <a:endCxn id="49" idx="2"/>
            </p:cNvCxnSpPr>
            <p:nvPr/>
          </p:nvCxnSpPr>
          <p:spPr>
            <a:xfrm flipV="1">
              <a:off x="7935847" y="4106426"/>
              <a:ext cx="1022732" cy="20882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450590" y="2444680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latin typeface="HY강B" panose="02030600000101010101" pitchFamily="18" charset="-127"/>
                  <a:ea typeface="HY강B" panose="02030600000101010101" pitchFamily="18" charset="-127"/>
                </a:rPr>
                <a:t>사용자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536285" y="5516785"/>
            <a:ext cx="1318519" cy="5423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방 저장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4" name="직선 연결선 63"/>
          <p:cNvCxnSpPr>
            <a:endCxn id="63" idx="2"/>
          </p:cNvCxnSpPr>
          <p:nvPr/>
        </p:nvCxnSpPr>
        <p:spPr>
          <a:xfrm>
            <a:off x="2405135" y="3715197"/>
            <a:ext cx="1131150" cy="20727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72" idx="2"/>
          </p:cNvCxnSpPr>
          <p:nvPr/>
        </p:nvCxnSpPr>
        <p:spPr>
          <a:xfrm flipH="1">
            <a:off x="4882961" y="5640030"/>
            <a:ext cx="1484670" cy="11161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264958" y="5424262"/>
            <a:ext cx="1221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&lt;&lt;extend&gt;&gt;</a:t>
            </a:r>
            <a:endParaRPr lang="ko-KR" altLang="en-US" sz="1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367631" y="5351940"/>
            <a:ext cx="1238200" cy="5761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외부 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저장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64958" y="6092891"/>
            <a:ext cx="1221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&lt;&lt;extend&gt;&gt;</a:t>
            </a:r>
            <a:endParaRPr lang="ko-KR" altLang="en-US" sz="1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350281" y="5916411"/>
            <a:ext cx="1238200" cy="5761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내부 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저장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5" name="직선 화살표 연결선 74"/>
          <p:cNvCxnSpPr>
            <a:stCxn id="74" idx="2"/>
            <a:endCxn id="63" idx="6"/>
          </p:cNvCxnSpPr>
          <p:nvPr/>
        </p:nvCxnSpPr>
        <p:spPr>
          <a:xfrm flipH="1" flipV="1">
            <a:off x="4854804" y="5787943"/>
            <a:ext cx="1495477" cy="41655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DataBase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16" name="TextBox 15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err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FireBase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98273" y="2378753"/>
            <a:ext cx="104122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NoSQL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적인 특징을 가짐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데이터를 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Key-Value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쌍으로 가짐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고정된 스키마를 갖지 않아 저장 구조가 유동적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Foreign key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를 사용하지 않아 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join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등의 연산이 없음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특정 용도에 특화되어 있음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(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채팅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메시지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뉴스 </a:t>
            </a:r>
            <a:r>
              <a:rPr lang="ko-KR" altLang="en-US" sz="24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피드와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같은 기능 구현에 유리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9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DataBase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592595" y="1576685"/>
            <a:ext cx="2228045" cy="824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UserID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56819" y="3621262"/>
            <a:ext cx="2228045" cy="82424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Furniture</a:t>
            </a:r>
          </a:p>
        </p:txBody>
      </p:sp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074487"/>
              </p:ext>
            </p:extLst>
          </p:nvPr>
        </p:nvGraphicFramePr>
        <p:xfrm>
          <a:off x="3438109" y="1853583"/>
          <a:ext cx="199980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804"/>
              </a:tblGrid>
              <a:tr h="35395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UserID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User1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User2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User3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159276"/>
              </p:ext>
            </p:extLst>
          </p:nvPr>
        </p:nvGraphicFramePr>
        <p:xfrm>
          <a:off x="3420220" y="3647026"/>
          <a:ext cx="198191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917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Furniture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Chair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Desk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Closet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8" name="직선 화살표 연결선 37"/>
          <p:cNvCxnSpPr/>
          <p:nvPr/>
        </p:nvCxnSpPr>
        <p:spPr>
          <a:xfrm>
            <a:off x="2820640" y="2051914"/>
            <a:ext cx="61746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048141"/>
              </p:ext>
            </p:extLst>
          </p:nvPr>
        </p:nvGraphicFramePr>
        <p:xfrm>
          <a:off x="6073269" y="2215908"/>
          <a:ext cx="15154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41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User1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Rooms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Furniture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8705"/>
              </p:ext>
            </p:extLst>
          </p:nvPr>
        </p:nvGraphicFramePr>
        <p:xfrm>
          <a:off x="6073269" y="4029950"/>
          <a:ext cx="15154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5415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Chair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length_X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length_Y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length_Z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Axis_X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Axis_Y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Axis_Z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1" name="직선 화살표 연결선 40"/>
          <p:cNvCxnSpPr/>
          <p:nvPr/>
        </p:nvCxnSpPr>
        <p:spPr>
          <a:xfrm>
            <a:off x="2784864" y="3785245"/>
            <a:ext cx="61746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5420025" y="4168177"/>
            <a:ext cx="61746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>
            <a:off x="5455801" y="2394062"/>
            <a:ext cx="61746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7588684" y="2746410"/>
            <a:ext cx="617468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828478"/>
              </p:ext>
            </p:extLst>
          </p:nvPr>
        </p:nvGraphicFramePr>
        <p:xfrm>
          <a:off x="8206152" y="2566965"/>
          <a:ext cx="16978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68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Rooms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MyRoom</a:t>
                      </a:r>
                      <a:endParaRPr lang="en-US" altLang="ko-KR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YourRoom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6" name="직선 화살표 연결선 45"/>
          <p:cNvCxnSpPr/>
          <p:nvPr/>
        </p:nvCxnSpPr>
        <p:spPr>
          <a:xfrm>
            <a:off x="9904020" y="3079114"/>
            <a:ext cx="373488" cy="439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894977"/>
              </p:ext>
            </p:extLst>
          </p:nvPr>
        </p:nvGraphicFramePr>
        <p:xfrm>
          <a:off x="10277508" y="2916088"/>
          <a:ext cx="1697868" cy="1140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7868"/>
              </a:tblGrid>
              <a:tr h="3801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MyRoom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801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└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Chair</a:t>
                      </a:r>
                    </a:p>
                  </a:txBody>
                  <a:tcPr/>
                </a:tc>
              </a:tr>
              <a:tr h="38017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</a:rPr>
                        <a:t> └</a:t>
                      </a:r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Desk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02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298273" y="2286968"/>
            <a:ext cx="4119008" cy="3352350"/>
            <a:chOff x="1137788" y="1747827"/>
            <a:chExt cx="4119008" cy="3352350"/>
          </a:xfrm>
        </p:grpSpPr>
        <p:pic>
          <p:nvPicPr>
            <p:cNvPr id="18438" name="Picture 6" descr="갤럭시노트10.1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901" y="1747827"/>
              <a:ext cx="3960782" cy="2829130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137788" y="4576957"/>
              <a:ext cx="4119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Samsung GalaxyNote10.1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26163"/>
              </p:ext>
            </p:extLst>
          </p:nvPr>
        </p:nvGraphicFramePr>
        <p:xfrm>
          <a:off x="5956275" y="2904582"/>
          <a:ext cx="5345244" cy="18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RAM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1.5GB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ROM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32GB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CPU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Exynos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Quad-Core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1.2GHz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Unity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 r="20999"/>
          <a:stretch/>
        </p:blipFill>
        <p:spPr bwMode="auto">
          <a:xfrm>
            <a:off x="1483393" y="4459981"/>
            <a:ext cx="3142300" cy="19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Vuforia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12" y="1939719"/>
            <a:ext cx="2520262" cy="25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75184"/>
              </p:ext>
            </p:extLst>
          </p:nvPr>
        </p:nvGraphicFramePr>
        <p:xfrm>
          <a:off x="6108675" y="3056982"/>
          <a:ext cx="5345244" cy="232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운영체제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Windows10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언어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Java, C#, SQL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통합개발환경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Unity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 엔진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Vuforia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5125" y="2359511"/>
            <a:ext cx="1024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https://github.com/Minsoo-kim92/SkullWater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GitHub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98273" y="3588801"/>
            <a:ext cx="3228006" cy="523220"/>
            <a:chOff x="1298273" y="1678721"/>
            <a:chExt cx="3228006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1547950" y="1678721"/>
              <a:ext cx="2978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팀원별</a:t>
              </a:r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GitHub ID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85125" y="4218791"/>
            <a:ext cx="10244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김민수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vibrio0102@gmail.com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정지훈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stoooooping@gmail.com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오장원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sda362002@naver.com</a:t>
            </a: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5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40" name="직사각형 39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98273" y="2378753"/>
            <a:ext cx="104122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배치 시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AR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특성 상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사용자가 콘센트 확인이 가능하기 때문에 추가 </a:t>
            </a:r>
            <a:r>
              <a:rPr lang="ko-KR" altLang="en-US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기능으로 적합하지 않다고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판단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복잡한 가구 배치 부분은 가구 오브젝트의 충돌체크 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on/off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기능으로    구현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통한 가구 크기 정확성은 실험 결과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높은 정확성을 보임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인식 부분은 여러 정보와 방법을 구상 중에 있으나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난이도 문제로 인하여 현재 작업 일정을 끝낸 뒤 해당 기능을 추가 하도록 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7951" y="1678721"/>
            <a:ext cx="249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답변사항</a:t>
            </a:r>
            <a:endParaRPr lang="ko-KR" altLang="en-US" sz="2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98273" y="1815492"/>
            <a:ext cx="249678" cy="249678"/>
          </a:xfrm>
          <a:prstGeom prst="rect">
            <a:avLst/>
          </a:prstGeom>
          <a:solidFill>
            <a:srgbClr val="F8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8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29874"/>
              </p:ext>
            </p:extLst>
          </p:nvPr>
        </p:nvGraphicFramePr>
        <p:xfrm>
          <a:off x="1285126" y="1817624"/>
          <a:ext cx="9885636" cy="43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409"/>
                <a:gridCol w="2471409"/>
                <a:gridCol w="2471409"/>
                <a:gridCol w="2471409"/>
              </a:tblGrid>
              <a:tr h="6523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정지훈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김민수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오장원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자료수집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전체적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제품의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조사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 패턴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유니티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사용법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서버와 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 체크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기타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버전관리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문서관리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크기 측정 알고리즘 정확도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 </a:t>
                      </a:r>
                      <a:r>
                        <a:rPr lang="en-US" altLang="ko-KR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UI, 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정확도 테스트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편리성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통합테스트 및 유지보수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2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44758"/>
              </p:ext>
            </p:extLst>
          </p:nvPr>
        </p:nvGraphicFramePr>
        <p:xfrm>
          <a:off x="1345590" y="1426698"/>
          <a:ext cx="9719925" cy="5158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657"/>
                <a:gridCol w="2592740"/>
                <a:gridCol w="625441"/>
                <a:gridCol w="625441"/>
                <a:gridCol w="625441"/>
                <a:gridCol w="625441"/>
                <a:gridCol w="625441"/>
                <a:gridCol w="625441"/>
                <a:gridCol w="625441"/>
                <a:gridCol w="625441"/>
              </a:tblGrid>
              <a:tr h="45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항 목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추진 사항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7-9</a:t>
                      </a: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요구사항 정의 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정의 및 분석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명세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시스템 설계</a:t>
                      </a:r>
                      <a:endParaRPr lang="en-US" altLang="ko-KR" sz="1500" kern="1200" baseline="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알고리즘 설계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유니티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기능 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벽 충돌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가구 크기 측정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 기능 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가구 객체 통신 구현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통합 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유니티와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서버 기능 통합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 및 버그수정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유니티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환경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서버 통신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문서화 및 발표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제안서 발표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최종발표</a:t>
                      </a:r>
                      <a:endParaRPr lang="en-US" altLang="ko-KR" sz="14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졸업작품 중간보고서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데모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프로토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타입 데모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9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참고 문헌 및 사이트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5125" y="1702393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https://developer.vuforia.com/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124" y="2275741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https://unity3d.com/kr/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123" y="2888366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http://www.dbpia.co.kr/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1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62840" y="2828788"/>
            <a:ext cx="206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Q&amp;A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32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13331" y="2822281"/>
            <a:ext cx="476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1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85125" y="2359511"/>
            <a:ext cx="10244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가구를 구매하거나 배치할 때 가구의 무게와 크기로 인해 배치가 힘듦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또 크기 측정이 어려움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20" name="직사각형 19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41" name="TextBox 40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배경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98273" y="3588801"/>
            <a:ext cx="2743476" cy="523220"/>
            <a:chOff x="1298273" y="1678721"/>
            <a:chExt cx="2743476" cy="523220"/>
          </a:xfrm>
        </p:grpSpPr>
        <p:sp>
          <p:nvSpPr>
            <p:cNvPr id="47" name="TextBox 46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목표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285125" y="4218791"/>
            <a:ext cx="10244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가구를 가구 객체를 통하여 배치가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크기를 가구 객체를 통해 측정이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충돌 체크 및 서버를 통한 공유 기능</a:t>
            </a: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 및 차별성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193798" y="1460500"/>
          <a:ext cx="10426704" cy="52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676"/>
                <a:gridCol w="2606676"/>
                <a:gridCol w="2606676"/>
                <a:gridCol w="2606676"/>
              </a:tblGrid>
              <a:tr h="109568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 </a:t>
                      </a: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Sensopia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</a:t>
                      </a:r>
                      <a:r>
                        <a:rPr lang="en-US" altLang="ko-KR" sz="2000" b="1" spc="0" baseline="0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HappyMeasure</a:t>
                      </a: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Ikea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‘Catalog’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Burniture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 크기측정 및 저장 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배치가능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마커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출력 </a:t>
                      </a:r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해야함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없어도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천원지폐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벽 인식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가구의 크기 출력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0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285126" y="2000259"/>
            <a:ext cx="8498647" cy="3983208"/>
            <a:chOff x="786755" y="1326325"/>
            <a:chExt cx="8498647" cy="3983208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그룹 111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6" name="직선 연결선 12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12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5" name="직선 연결선 114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그룹 97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그룹 62"/>
            <p:cNvGrpSpPr/>
            <p:nvPr/>
          </p:nvGrpSpPr>
          <p:grpSpPr>
            <a:xfrm>
              <a:off x="2026596" y="2306789"/>
              <a:ext cx="1596384" cy="1968417"/>
              <a:chOff x="6399514" y="1537312"/>
              <a:chExt cx="2885888" cy="3558437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70" name="직선 연결선 69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그룹 78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9" name="직선 연결선 8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그룹 80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5" name="직선 연결선 8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TextBox 129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가구 근처에 배치한다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4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0259"/>
            <a:ext cx="8498647" cy="3983208"/>
            <a:chOff x="786755" y="1326325"/>
            <a:chExt cx="8498647" cy="3983208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32" name="그룹 13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81" name="그룹 180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7" name="직선 연결선 186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그룹 195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7" name="그룹 196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직선 연결선 198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그룹 181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그룹 132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4" name="직선 연결선 153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그룹 162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7" name="직선 연결선 176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3" name="직선 연결선 172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그룹 164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직선 연결선 165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50" name="직선 연결선 149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/>
            <p:cNvGrpSpPr/>
            <p:nvPr/>
          </p:nvGrpSpPr>
          <p:grpSpPr>
            <a:xfrm>
              <a:off x="2003168" y="3827473"/>
              <a:ext cx="476395" cy="455058"/>
              <a:chOff x="2658463" y="3989897"/>
              <a:chExt cx="476395" cy="455058"/>
            </a:xfrm>
          </p:grpSpPr>
          <p:cxnSp>
            <p:nvCxnSpPr>
              <p:cNvPr id="136" name="직선 연결선 135"/>
              <p:cNvCxnSpPr/>
              <p:nvPr/>
            </p:nvCxnSpPr>
            <p:spPr>
              <a:xfrm>
                <a:off x="2898696" y="4022904"/>
                <a:ext cx="0" cy="42205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그룹 136"/>
              <p:cNvGrpSpPr/>
              <p:nvPr/>
            </p:nvGrpSpPr>
            <p:grpSpPr>
              <a:xfrm>
                <a:off x="2658463" y="3989897"/>
                <a:ext cx="476395" cy="455058"/>
                <a:chOff x="2658463" y="3989897"/>
                <a:chExt cx="476395" cy="455058"/>
              </a:xfrm>
            </p:grpSpPr>
            <p:grpSp>
              <p:nvGrpSpPr>
                <p:cNvPr id="138" name="그룹 137"/>
                <p:cNvGrpSpPr/>
                <p:nvPr/>
              </p:nvGrpSpPr>
              <p:grpSpPr>
                <a:xfrm>
                  <a:off x="2658463" y="4234763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6" name="직선 연결선 145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662534" y="3989897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2" name="직선 연결선 141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0" name="직선 연결선 139"/>
                <p:cNvCxnSpPr/>
                <p:nvPr/>
              </p:nvCxnSpPr>
              <p:spPr>
                <a:xfrm>
                  <a:off x="3108960" y="4076539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/>
                <p:cNvCxnSpPr/>
                <p:nvPr/>
              </p:nvCxnSpPr>
              <p:spPr>
                <a:xfrm>
                  <a:off x="2676637" y="4111213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TextBox 213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어플리케이션이 </a:t>
            </a: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인식한다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236" name="직선 연결선 235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 238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 242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그룹 244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9" name="직선 연결선 25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6" name="그룹 245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5" name="직선 연결선 25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7" name="그룹 246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1" name="직선 연결선 250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8" name="직선 연결선 247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 248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그룹 230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232" name="직선 연결선 231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" name="그룹 98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그룹 127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2" name="직선 연결선 221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그룹 213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18" name="직선 연결선 217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연결선 219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연결선 220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5" name="직선 연결선 214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그룹 99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/>
            <p:cNvGrpSpPr/>
            <p:nvPr/>
          </p:nvGrpSpPr>
          <p:grpSpPr>
            <a:xfrm>
              <a:off x="1887024" y="3220071"/>
              <a:ext cx="1197325" cy="1106524"/>
              <a:chOff x="4380297" y="3245569"/>
              <a:chExt cx="1197325" cy="1106524"/>
            </a:xfrm>
          </p:grpSpPr>
          <p:cxnSp>
            <p:nvCxnSpPr>
              <p:cNvPr id="102" name="직선 연결선 101"/>
              <p:cNvCxnSpPr/>
              <p:nvPr/>
            </p:nvCxnSpPr>
            <p:spPr>
              <a:xfrm>
                <a:off x="4395983" y="3556614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/>
              <p:cNvGrpSpPr/>
              <p:nvPr/>
            </p:nvGrpSpPr>
            <p:grpSpPr>
              <a:xfrm>
                <a:off x="4389620" y="3813298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/>
              <p:cNvGrpSpPr/>
              <p:nvPr/>
            </p:nvGrpSpPr>
            <p:grpSpPr>
              <a:xfrm>
                <a:off x="4380297" y="3245569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직선 연결선 104"/>
              <p:cNvCxnSpPr/>
              <p:nvPr/>
            </p:nvCxnSpPr>
            <p:spPr>
              <a:xfrm>
                <a:off x="4984742" y="3269368"/>
                <a:ext cx="0" cy="105272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62904" y="3493356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4" name="TextBox 263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크기를 꼭지점으로 조절 할 수 있다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8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1142</Words>
  <Application>Microsoft Office PowerPoint</Application>
  <PresentationFormat>와이드스크린</PresentationFormat>
  <Paragraphs>431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8" baseType="lpstr">
      <vt:lpstr>HY강B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jihun Jeong</dc:creator>
  <cp:lastModifiedBy>jihun Jeong</cp:lastModifiedBy>
  <cp:revision>161</cp:revision>
  <dcterms:created xsi:type="dcterms:W3CDTF">2016-12-04T08:54:33Z</dcterms:created>
  <dcterms:modified xsi:type="dcterms:W3CDTF">2017-03-13T10:24:27Z</dcterms:modified>
</cp:coreProperties>
</file>